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Twinkl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16"/>
    <a:srgbClr val="85BD33"/>
    <a:srgbClr val="18A0DB"/>
    <a:srgbClr val="DE1E5A"/>
    <a:srgbClr val="BC0105"/>
    <a:srgbClr val="4DB1E3"/>
    <a:srgbClr val="80C1EB"/>
    <a:srgbClr val="ACDD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54" y="-9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316741-0B07-4B9F-A8AC-E46904FA44F2}" type="datetimeFigureOut">
              <a:rPr lang="en-GB"/>
              <a:pPr>
                <a:defRPr/>
              </a:pPr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83B90C-C0CD-4630-8D80-23ECA24C96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23E448-BF30-4C9E-9A44-CCF6AA405445}" type="datetimeFigureOut">
              <a:rPr lang="en-GB"/>
              <a:pPr>
                <a:defRPr/>
              </a:pPr>
              <a:t>28/05/2020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D4A4CE-F700-4881-A4E5-9D6E5215B2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>
            <a:hlinkClick r:id="rId4"/>
          </p:cNvPr>
          <p:cNvSpPr/>
          <p:nvPr userDrawn="1"/>
        </p:nvSpPr>
        <p:spPr>
          <a:xfrm>
            <a:off x="4137025" y="5562600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>
            <a:hlinkClick r:id="rId4"/>
          </p:cNvPr>
          <p:cNvSpPr/>
          <p:nvPr userDrawn="1"/>
        </p:nvSpPr>
        <p:spPr>
          <a:xfrm>
            <a:off x="4137025" y="3152775"/>
            <a:ext cx="869950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 w="25400">
            <a:noFill/>
            <a:round/>
            <a:headEnd/>
            <a:tailEnd/>
          </a:ln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 w="25400">
            <a:noFill/>
            <a:round/>
            <a:headEnd/>
            <a:tailEnd/>
          </a:ln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5" r:id="rId4"/>
    <p:sldLayoutId id="2147483669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568450" y="1387475"/>
            <a:ext cx="6334125" cy="54768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/>
              <a:t>I am long with lots of legs.</a:t>
            </a:r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385763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93750" y="1285875"/>
            <a:ext cx="1539875" cy="795338"/>
            <a:chOff x="804619" y="1455892"/>
            <a:chExt cx="1528243" cy="841935"/>
          </a:xfrm>
        </p:grpSpPr>
        <p:pic>
          <p:nvPicPr>
            <p:cNvPr id="10258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/>
            </a:extLst>
          </p:cNvPr>
          <p:cNvSpPr/>
          <p:nvPr/>
        </p:nvSpPr>
        <p:spPr>
          <a:xfrm>
            <a:off x="1568450" y="2233613"/>
            <a:ext cx="6334125" cy="547687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will turn into another minibeast!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30263" y="2122488"/>
            <a:ext cx="1503362" cy="830262"/>
            <a:chOff x="804619" y="1455892"/>
            <a:chExt cx="1528243" cy="841935"/>
          </a:xfrm>
        </p:grpSpPr>
        <p:pic>
          <p:nvPicPr>
            <p:cNvPr id="10256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1568450" y="3049588"/>
            <a:ext cx="6334125" cy="547687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was born from an egg.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47725" y="2955925"/>
            <a:ext cx="1485900" cy="819150"/>
            <a:chOff x="804619" y="1455892"/>
            <a:chExt cx="1528243" cy="841935"/>
          </a:xfrm>
        </p:grpSpPr>
        <p:pic>
          <p:nvPicPr>
            <p:cNvPr id="10254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3</a:t>
              </a:r>
            </a:p>
          </p:txBody>
        </p:sp>
      </p:grpSp>
      <p:pic>
        <p:nvPicPr>
          <p:cNvPr id="10248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66827">
            <a:off x="3803650" y="5294313"/>
            <a:ext cx="12779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3694113"/>
            <a:ext cx="822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>
                <a:latin typeface="Twinkl" charset="0"/>
              </a:rPr>
              <a:t>What am I?</a:t>
            </a:r>
          </a:p>
        </p:txBody>
      </p:sp>
      <p:sp>
        <p:nvSpPr>
          <p:cNvPr id="10250" name="TextBox 23"/>
          <p:cNvSpPr txBox="1">
            <a:spLocks noChangeArrowheads="1"/>
          </p:cNvSpPr>
          <p:nvPr/>
        </p:nvSpPr>
        <p:spPr bwMode="auto">
          <a:xfrm>
            <a:off x="457200" y="5727700"/>
            <a:ext cx="822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>
                <a:latin typeface="Twinkl" charset="0"/>
              </a:rPr>
              <a:t>I am a caterpillar!</a:t>
            </a:r>
          </a:p>
        </p:txBody>
      </p:sp>
      <p:pic>
        <p:nvPicPr>
          <p:cNvPr id="22" name="gras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4388" y="4108450"/>
            <a:ext cx="49752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: Rounded Corners 24">
            <a:extLst>
              <a:ext uri="{FF2B5EF4-FFF2-40B4-BE49-F238E27FC236}"/>
            </a:extLst>
          </p:cNvPr>
          <p:cNvSpPr/>
          <p:nvPr/>
        </p:nvSpPr>
        <p:spPr>
          <a:xfrm>
            <a:off x="3813175" y="5368925"/>
            <a:ext cx="1293813" cy="54768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/>
            </a:extLst>
          </p:cNvPr>
          <p:cNvSpPr/>
          <p:nvPr/>
        </p:nvSpPr>
        <p:spPr>
          <a:xfrm>
            <a:off x="7835900" y="5754688"/>
            <a:ext cx="804863" cy="590550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5249863"/>
            <a:ext cx="7318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: Rounded Corners 2"/>
          <p:cNvSpPr/>
          <p:nvPr/>
        </p:nvSpPr>
        <p:spPr>
          <a:xfrm>
            <a:off x="1568450" y="1387475"/>
            <a:ext cx="6334125" cy="54768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have 6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385763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93750" y="1285875"/>
            <a:ext cx="1539875" cy="795338"/>
            <a:chOff x="804619" y="1455892"/>
            <a:chExt cx="1528243" cy="841935"/>
          </a:xfrm>
        </p:grpSpPr>
        <p:pic>
          <p:nvPicPr>
            <p:cNvPr id="11282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/>
            </a:extLst>
          </p:cNvPr>
          <p:cNvSpPr/>
          <p:nvPr/>
        </p:nvSpPr>
        <p:spPr>
          <a:xfrm>
            <a:off x="1568450" y="2233613"/>
            <a:ext cx="6334125" cy="547687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can fly.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30263" y="2122488"/>
            <a:ext cx="1503362" cy="830262"/>
            <a:chOff x="804619" y="1455892"/>
            <a:chExt cx="1528243" cy="841935"/>
          </a:xfrm>
        </p:grpSpPr>
        <p:pic>
          <p:nvPicPr>
            <p:cNvPr id="11280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1568450" y="3049588"/>
            <a:ext cx="6334125" cy="547687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have spots.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47725" y="2955925"/>
            <a:ext cx="1485900" cy="819150"/>
            <a:chOff x="804619" y="1455892"/>
            <a:chExt cx="1528243" cy="841935"/>
          </a:xfrm>
        </p:grpSpPr>
        <p:pic>
          <p:nvPicPr>
            <p:cNvPr id="11278" name="Picture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3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3694113"/>
            <a:ext cx="822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>
                <a:latin typeface="Twinkl" charset="0"/>
              </a:rPr>
              <a:t>What am I?</a:t>
            </a:r>
          </a:p>
        </p:txBody>
      </p:sp>
      <p:sp>
        <p:nvSpPr>
          <p:cNvPr id="11274" name="TextBox 23"/>
          <p:cNvSpPr txBox="1">
            <a:spLocks noChangeArrowheads="1"/>
          </p:cNvSpPr>
          <p:nvPr/>
        </p:nvSpPr>
        <p:spPr bwMode="auto">
          <a:xfrm>
            <a:off x="457200" y="5727700"/>
            <a:ext cx="822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>
                <a:latin typeface="Twinkl" charset="0"/>
              </a:rPr>
              <a:t>I am a ladybird!</a:t>
            </a:r>
          </a:p>
        </p:txBody>
      </p:sp>
      <p:pic>
        <p:nvPicPr>
          <p:cNvPr id="22" name="gras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4388" y="4108450"/>
            <a:ext cx="49752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: Rounded Corners 24">
            <a:extLst>
              <a:ext uri="{FF2B5EF4-FFF2-40B4-BE49-F238E27FC236}"/>
            </a:extLst>
          </p:cNvPr>
          <p:cNvSpPr/>
          <p:nvPr/>
        </p:nvSpPr>
        <p:spPr>
          <a:xfrm>
            <a:off x="3813175" y="5368925"/>
            <a:ext cx="1293813" cy="54768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/>
            </a:extLst>
          </p:cNvPr>
          <p:cNvSpPr/>
          <p:nvPr/>
        </p:nvSpPr>
        <p:spPr>
          <a:xfrm>
            <a:off x="7835900" y="5754688"/>
            <a:ext cx="804863" cy="590550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1463" y="5308600"/>
            <a:ext cx="9715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: Rounded Corners 2"/>
          <p:cNvSpPr/>
          <p:nvPr/>
        </p:nvSpPr>
        <p:spPr>
          <a:xfrm>
            <a:off x="1568450" y="1387475"/>
            <a:ext cx="6334125" cy="54768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like to spin webs.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385763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93750" y="1285875"/>
            <a:ext cx="1539875" cy="795338"/>
            <a:chOff x="804619" y="1455892"/>
            <a:chExt cx="1528243" cy="841935"/>
          </a:xfrm>
        </p:grpSpPr>
        <p:pic>
          <p:nvPicPr>
            <p:cNvPr id="12306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/>
            </a:extLst>
          </p:cNvPr>
          <p:cNvSpPr/>
          <p:nvPr/>
        </p:nvSpPr>
        <p:spPr>
          <a:xfrm>
            <a:off x="1568450" y="2233613"/>
            <a:ext cx="6334125" cy="547687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have 8 legs.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30263" y="2122488"/>
            <a:ext cx="1503362" cy="830262"/>
            <a:chOff x="804619" y="1455892"/>
            <a:chExt cx="1528243" cy="841935"/>
          </a:xfrm>
        </p:grpSpPr>
        <p:pic>
          <p:nvPicPr>
            <p:cNvPr id="12304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1568450" y="3049588"/>
            <a:ext cx="6334125" cy="547687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like to eat small insects.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47725" y="2955925"/>
            <a:ext cx="1485900" cy="819150"/>
            <a:chOff x="804619" y="1455892"/>
            <a:chExt cx="1528243" cy="841935"/>
          </a:xfrm>
        </p:grpSpPr>
        <p:pic>
          <p:nvPicPr>
            <p:cNvPr id="12302" name="Picture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3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3694113"/>
            <a:ext cx="822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>
                <a:latin typeface="Twinkl" charset="0"/>
              </a:rPr>
              <a:t>What am I?</a:t>
            </a:r>
          </a:p>
        </p:txBody>
      </p:sp>
      <p:sp>
        <p:nvSpPr>
          <p:cNvPr id="12298" name="TextBox 23"/>
          <p:cNvSpPr txBox="1">
            <a:spLocks noChangeArrowheads="1"/>
          </p:cNvSpPr>
          <p:nvPr/>
        </p:nvSpPr>
        <p:spPr bwMode="auto">
          <a:xfrm>
            <a:off x="457200" y="5727700"/>
            <a:ext cx="822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>
                <a:latin typeface="Twinkl" charset="0"/>
              </a:rPr>
              <a:t>I am a spider!</a:t>
            </a:r>
          </a:p>
        </p:txBody>
      </p:sp>
      <p:pic>
        <p:nvPicPr>
          <p:cNvPr id="22" name="gras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4388" y="4108450"/>
            <a:ext cx="49752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: Rounded Corners 24">
            <a:extLst>
              <a:ext uri="{FF2B5EF4-FFF2-40B4-BE49-F238E27FC236}"/>
            </a:extLst>
          </p:cNvPr>
          <p:cNvSpPr/>
          <p:nvPr/>
        </p:nvSpPr>
        <p:spPr>
          <a:xfrm>
            <a:off x="3813175" y="5368925"/>
            <a:ext cx="1293813" cy="54768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/>
            </a:extLst>
          </p:cNvPr>
          <p:cNvSpPr/>
          <p:nvPr/>
        </p:nvSpPr>
        <p:spPr>
          <a:xfrm>
            <a:off x="7835900" y="5754688"/>
            <a:ext cx="804863" cy="590550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1150" y="5095875"/>
            <a:ext cx="89217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: Rounded Corners 2"/>
          <p:cNvSpPr/>
          <p:nvPr/>
        </p:nvSpPr>
        <p:spPr>
          <a:xfrm>
            <a:off x="1568450" y="1387475"/>
            <a:ext cx="6334125" cy="54768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carry my home with me.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385763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93750" y="1285875"/>
            <a:ext cx="1539875" cy="795338"/>
            <a:chOff x="804619" y="1455892"/>
            <a:chExt cx="1528243" cy="841935"/>
          </a:xfrm>
        </p:grpSpPr>
        <p:pic>
          <p:nvPicPr>
            <p:cNvPr id="13330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/>
            </a:extLst>
          </p:cNvPr>
          <p:cNvSpPr/>
          <p:nvPr/>
        </p:nvSpPr>
        <p:spPr>
          <a:xfrm>
            <a:off x="1568450" y="2233613"/>
            <a:ext cx="6334125" cy="547687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don’t have any legs.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30263" y="2122488"/>
            <a:ext cx="1503362" cy="830262"/>
            <a:chOff x="804619" y="1455892"/>
            <a:chExt cx="1528243" cy="841935"/>
          </a:xfrm>
        </p:grpSpPr>
        <p:pic>
          <p:nvPicPr>
            <p:cNvPr id="13328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1568450" y="3049588"/>
            <a:ext cx="6334125" cy="547687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leave a slimy trail.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47725" y="2955925"/>
            <a:ext cx="1485900" cy="819150"/>
            <a:chOff x="804619" y="1455892"/>
            <a:chExt cx="1528243" cy="841935"/>
          </a:xfrm>
        </p:grpSpPr>
        <p:pic>
          <p:nvPicPr>
            <p:cNvPr id="13326" name="Picture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3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3694113"/>
            <a:ext cx="822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>
                <a:latin typeface="Twinkl" charset="0"/>
              </a:rPr>
              <a:t>What am I?</a:t>
            </a:r>
          </a:p>
        </p:txBody>
      </p:sp>
      <p:sp>
        <p:nvSpPr>
          <p:cNvPr id="13322" name="TextBox 23"/>
          <p:cNvSpPr txBox="1">
            <a:spLocks noChangeArrowheads="1"/>
          </p:cNvSpPr>
          <p:nvPr/>
        </p:nvSpPr>
        <p:spPr bwMode="auto">
          <a:xfrm>
            <a:off x="457200" y="5727700"/>
            <a:ext cx="822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>
                <a:latin typeface="Twinkl" charset="0"/>
              </a:rPr>
              <a:t>I am a snail!</a:t>
            </a:r>
          </a:p>
        </p:txBody>
      </p:sp>
      <p:pic>
        <p:nvPicPr>
          <p:cNvPr id="22" name="gras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4388" y="4108450"/>
            <a:ext cx="49752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: Rounded Corners 24">
            <a:extLst>
              <a:ext uri="{FF2B5EF4-FFF2-40B4-BE49-F238E27FC236}"/>
            </a:extLst>
          </p:cNvPr>
          <p:cNvSpPr/>
          <p:nvPr/>
        </p:nvSpPr>
        <p:spPr>
          <a:xfrm>
            <a:off x="3813175" y="5368925"/>
            <a:ext cx="1293813" cy="54768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/>
            </a:extLst>
          </p:cNvPr>
          <p:cNvSpPr/>
          <p:nvPr/>
        </p:nvSpPr>
        <p:spPr>
          <a:xfrm>
            <a:off x="7835900" y="5754688"/>
            <a:ext cx="804863" cy="590550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25" y="5170488"/>
            <a:ext cx="666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: Rounded Corners 2"/>
          <p:cNvSpPr/>
          <p:nvPr/>
        </p:nvSpPr>
        <p:spPr>
          <a:xfrm>
            <a:off x="1568450" y="1387475"/>
            <a:ext cx="6334125" cy="54768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lay eggs on plants.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385763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93750" y="1285875"/>
            <a:ext cx="1539875" cy="795338"/>
            <a:chOff x="804619" y="1455892"/>
            <a:chExt cx="1528243" cy="841935"/>
          </a:xfrm>
        </p:grpSpPr>
        <p:pic>
          <p:nvPicPr>
            <p:cNvPr id="14354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/>
            </a:extLst>
          </p:cNvPr>
          <p:cNvSpPr/>
          <p:nvPr/>
        </p:nvSpPr>
        <p:spPr>
          <a:xfrm>
            <a:off x="1568450" y="2233613"/>
            <a:ext cx="6334125" cy="547687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have 4 wings.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30263" y="2122488"/>
            <a:ext cx="1503362" cy="830262"/>
            <a:chOff x="804619" y="1455892"/>
            <a:chExt cx="1528243" cy="841935"/>
          </a:xfrm>
        </p:grpSpPr>
        <p:pic>
          <p:nvPicPr>
            <p:cNvPr id="14352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1568450" y="3049588"/>
            <a:ext cx="6334125" cy="547687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came from a chrysalis.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47725" y="2955925"/>
            <a:ext cx="1485900" cy="819150"/>
            <a:chOff x="804619" y="1455892"/>
            <a:chExt cx="1528243" cy="841935"/>
          </a:xfrm>
        </p:grpSpPr>
        <p:pic>
          <p:nvPicPr>
            <p:cNvPr id="14350" name="Picture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3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3694113"/>
            <a:ext cx="822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>
                <a:latin typeface="Twinkl" charset="0"/>
              </a:rPr>
              <a:t>What am I?</a:t>
            </a:r>
          </a:p>
        </p:txBody>
      </p:sp>
      <p:sp>
        <p:nvSpPr>
          <p:cNvPr id="14346" name="TextBox 23"/>
          <p:cNvSpPr txBox="1">
            <a:spLocks noChangeArrowheads="1"/>
          </p:cNvSpPr>
          <p:nvPr/>
        </p:nvSpPr>
        <p:spPr bwMode="auto">
          <a:xfrm>
            <a:off x="457200" y="5727700"/>
            <a:ext cx="822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>
                <a:latin typeface="Twinkl" charset="0"/>
              </a:rPr>
              <a:t>I am a butterfly!</a:t>
            </a:r>
          </a:p>
        </p:txBody>
      </p:sp>
      <p:pic>
        <p:nvPicPr>
          <p:cNvPr id="22" name="gras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4388" y="4108450"/>
            <a:ext cx="49752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: Rounded Corners 24">
            <a:extLst>
              <a:ext uri="{FF2B5EF4-FFF2-40B4-BE49-F238E27FC236}"/>
            </a:extLst>
          </p:cNvPr>
          <p:cNvSpPr/>
          <p:nvPr/>
        </p:nvSpPr>
        <p:spPr>
          <a:xfrm>
            <a:off x="3813175" y="5368925"/>
            <a:ext cx="1293813" cy="54768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/>
            </a:extLst>
          </p:cNvPr>
          <p:cNvSpPr/>
          <p:nvPr/>
        </p:nvSpPr>
        <p:spPr>
          <a:xfrm>
            <a:off x="7835900" y="5754688"/>
            <a:ext cx="804863" cy="590550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5775" y="5273675"/>
            <a:ext cx="476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: Rounded Corners 2"/>
          <p:cNvSpPr/>
          <p:nvPr/>
        </p:nvSpPr>
        <p:spPr>
          <a:xfrm>
            <a:off x="1568450" y="1387475"/>
            <a:ext cx="6334125" cy="54768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have no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385763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93750" y="1285875"/>
            <a:ext cx="1539875" cy="795338"/>
            <a:chOff x="804619" y="1455892"/>
            <a:chExt cx="1528243" cy="841935"/>
          </a:xfrm>
        </p:grpSpPr>
        <p:pic>
          <p:nvPicPr>
            <p:cNvPr id="15378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/>
            </a:extLst>
          </p:cNvPr>
          <p:cNvSpPr/>
          <p:nvPr/>
        </p:nvSpPr>
        <p:spPr>
          <a:xfrm>
            <a:off x="1568450" y="2233613"/>
            <a:ext cx="6334125" cy="547687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like to burrow.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30263" y="2122488"/>
            <a:ext cx="1503362" cy="830262"/>
            <a:chOff x="804619" y="1455892"/>
            <a:chExt cx="1528243" cy="841935"/>
          </a:xfrm>
        </p:grpSpPr>
        <p:pic>
          <p:nvPicPr>
            <p:cNvPr id="15376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1568450" y="3049588"/>
            <a:ext cx="6334125" cy="547687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like to wriggle around.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47725" y="2955925"/>
            <a:ext cx="1485900" cy="819150"/>
            <a:chOff x="804619" y="1455892"/>
            <a:chExt cx="1528243" cy="841935"/>
          </a:xfrm>
        </p:grpSpPr>
        <p:pic>
          <p:nvPicPr>
            <p:cNvPr id="15374" name="Picture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3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3694113"/>
            <a:ext cx="822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>
                <a:latin typeface="Twinkl" charset="0"/>
              </a:rPr>
              <a:t>What am I?</a:t>
            </a:r>
          </a:p>
        </p:txBody>
      </p:sp>
      <p:sp>
        <p:nvSpPr>
          <p:cNvPr id="15370" name="TextBox 23"/>
          <p:cNvSpPr txBox="1">
            <a:spLocks noChangeArrowheads="1"/>
          </p:cNvSpPr>
          <p:nvPr/>
        </p:nvSpPr>
        <p:spPr bwMode="auto">
          <a:xfrm>
            <a:off x="457200" y="5727700"/>
            <a:ext cx="822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>
                <a:latin typeface="Twinkl" charset="0"/>
              </a:rPr>
              <a:t>I am a worm!</a:t>
            </a:r>
          </a:p>
        </p:txBody>
      </p:sp>
      <p:pic>
        <p:nvPicPr>
          <p:cNvPr id="22" name="gras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4388" y="4108450"/>
            <a:ext cx="49752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: Rounded Corners 24">
            <a:extLst>
              <a:ext uri="{FF2B5EF4-FFF2-40B4-BE49-F238E27FC236}"/>
            </a:extLst>
          </p:cNvPr>
          <p:cNvSpPr/>
          <p:nvPr/>
        </p:nvSpPr>
        <p:spPr>
          <a:xfrm>
            <a:off x="3813175" y="5368925"/>
            <a:ext cx="1293813" cy="54768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/>
            </a:extLst>
          </p:cNvPr>
          <p:cNvSpPr/>
          <p:nvPr/>
        </p:nvSpPr>
        <p:spPr>
          <a:xfrm>
            <a:off x="7835900" y="5754688"/>
            <a:ext cx="804863" cy="590550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0038" y="5151438"/>
            <a:ext cx="722312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: Rounded Corners 2"/>
          <p:cNvSpPr/>
          <p:nvPr/>
        </p:nvSpPr>
        <p:spPr>
          <a:xfrm>
            <a:off x="1568450" y="1387475"/>
            <a:ext cx="6334125" cy="54768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am very busy!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385763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93750" y="1285875"/>
            <a:ext cx="1539875" cy="795338"/>
            <a:chOff x="804619" y="1455892"/>
            <a:chExt cx="1528243" cy="841935"/>
          </a:xfrm>
        </p:grpSpPr>
        <p:pic>
          <p:nvPicPr>
            <p:cNvPr id="16402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/>
            </a:extLst>
          </p:cNvPr>
          <p:cNvSpPr/>
          <p:nvPr/>
        </p:nvSpPr>
        <p:spPr>
          <a:xfrm>
            <a:off x="1568450" y="2233613"/>
            <a:ext cx="6334125" cy="547687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am striped.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30263" y="2122488"/>
            <a:ext cx="1503362" cy="830262"/>
            <a:chOff x="804619" y="1455892"/>
            <a:chExt cx="1528243" cy="841935"/>
          </a:xfrm>
        </p:grpSpPr>
        <p:pic>
          <p:nvPicPr>
            <p:cNvPr id="16400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1568450" y="3049588"/>
            <a:ext cx="6334125" cy="547687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make honey.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47725" y="2955925"/>
            <a:ext cx="1485900" cy="819150"/>
            <a:chOff x="804619" y="1455892"/>
            <a:chExt cx="1528243" cy="841935"/>
          </a:xfrm>
        </p:grpSpPr>
        <p:pic>
          <p:nvPicPr>
            <p:cNvPr id="16398" name="Picture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3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3694113"/>
            <a:ext cx="822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>
                <a:latin typeface="Twinkl" charset="0"/>
              </a:rPr>
              <a:t>What am I?</a:t>
            </a:r>
          </a:p>
        </p:txBody>
      </p:sp>
      <p:sp>
        <p:nvSpPr>
          <p:cNvPr id="16394" name="TextBox 23"/>
          <p:cNvSpPr txBox="1">
            <a:spLocks noChangeArrowheads="1"/>
          </p:cNvSpPr>
          <p:nvPr/>
        </p:nvSpPr>
        <p:spPr bwMode="auto">
          <a:xfrm>
            <a:off x="457200" y="5727700"/>
            <a:ext cx="822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>
                <a:latin typeface="Twinkl" charset="0"/>
              </a:rPr>
              <a:t>I am a bee!</a:t>
            </a:r>
          </a:p>
        </p:txBody>
      </p:sp>
      <p:pic>
        <p:nvPicPr>
          <p:cNvPr id="22" name="gras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4388" y="4108450"/>
            <a:ext cx="49752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: Rounded Corners 24">
            <a:extLst>
              <a:ext uri="{FF2B5EF4-FFF2-40B4-BE49-F238E27FC236}"/>
            </a:extLst>
          </p:cNvPr>
          <p:cNvSpPr/>
          <p:nvPr/>
        </p:nvSpPr>
        <p:spPr>
          <a:xfrm>
            <a:off x="3813175" y="5368925"/>
            <a:ext cx="1293813" cy="54768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/>
            </a:extLst>
          </p:cNvPr>
          <p:cNvSpPr/>
          <p:nvPr/>
        </p:nvSpPr>
        <p:spPr>
          <a:xfrm>
            <a:off x="7835900" y="5754688"/>
            <a:ext cx="804863" cy="590550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3538" y="5129213"/>
            <a:ext cx="9048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: Rounded Corners 2"/>
          <p:cNvSpPr/>
          <p:nvPr/>
        </p:nvSpPr>
        <p:spPr>
          <a:xfrm>
            <a:off x="1568450" y="1387475"/>
            <a:ext cx="6334125" cy="54768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am very strong.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385763"/>
            <a:ext cx="8220075" cy="99377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93750" y="1285875"/>
            <a:ext cx="1539875" cy="795338"/>
            <a:chOff x="804619" y="1455892"/>
            <a:chExt cx="1528243" cy="841935"/>
          </a:xfrm>
        </p:grpSpPr>
        <p:pic>
          <p:nvPicPr>
            <p:cNvPr id="17425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/>
            </a:extLst>
          </p:cNvPr>
          <p:cNvSpPr/>
          <p:nvPr/>
        </p:nvSpPr>
        <p:spPr>
          <a:xfrm>
            <a:off x="1568450" y="2233613"/>
            <a:ext cx="6334125" cy="547687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live in a nest.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30263" y="2122488"/>
            <a:ext cx="1503362" cy="830262"/>
            <a:chOff x="804619" y="1455892"/>
            <a:chExt cx="1528243" cy="841935"/>
          </a:xfrm>
        </p:grpSpPr>
        <p:pic>
          <p:nvPicPr>
            <p:cNvPr id="17423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/>
            </a:extLst>
          </p:cNvPr>
          <p:cNvSpPr/>
          <p:nvPr/>
        </p:nvSpPr>
        <p:spPr>
          <a:xfrm>
            <a:off x="1568450" y="3049588"/>
            <a:ext cx="6334125" cy="547687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 work for my queen.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47725" y="2955925"/>
            <a:ext cx="1485900" cy="819150"/>
            <a:chOff x="804619" y="1455892"/>
            <a:chExt cx="1528243" cy="841935"/>
          </a:xfrm>
        </p:grpSpPr>
        <p:pic>
          <p:nvPicPr>
            <p:cNvPr id="17421" name="Picture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174090">
              <a:off x="804619" y="1534865"/>
              <a:ext cx="1528243" cy="76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  <a:latin typeface="+mn-lt"/>
                  <a:cs typeface="+mn-cs"/>
                </a:rPr>
                <a:t>3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200" y="3694113"/>
            <a:ext cx="822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>
                <a:latin typeface="Twinkl" charset="0"/>
              </a:rPr>
              <a:t>What am I?</a:t>
            </a:r>
          </a:p>
        </p:txBody>
      </p:sp>
      <p:sp>
        <p:nvSpPr>
          <p:cNvPr id="17418" name="TextBox 23"/>
          <p:cNvSpPr txBox="1">
            <a:spLocks noChangeArrowheads="1"/>
          </p:cNvSpPr>
          <p:nvPr/>
        </p:nvSpPr>
        <p:spPr bwMode="auto">
          <a:xfrm>
            <a:off x="457200" y="5727700"/>
            <a:ext cx="8220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800" b="1">
                <a:latin typeface="Twinkl" charset="0"/>
              </a:rPr>
              <a:t>I am an ant!</a:t>
            </a:r>
          </a:p>
        </p:txBody>
      </p:sp>
      <p:pic>
        <p:nvPicPr>
          <p:cNvPr id="22" name="gras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4388" y="4108450"/>
            <a:ext cx="49752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: Rounded Corners 24">
            <a:extLst>
              <a:ext uri="{FF2B5EF4-FFF2-40B4-BE49-F238E27FC236}"/>
            </a:extLst>
          </p:cNvPr>
          <p:cNvSpPr/>
          <p:nvPr/>
        </p:nvSpPr>
        <p:spPr>
          <a:xfrm>
            <a:off x="3813175" y="5368925"/>
            <a:ext cx="1293813" cy="54768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Reveal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</TotalTime>
  <Words>222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Twinkl</vt:lpstr>
      <vt:lpstr>Arial</vt:lpstr>
      <vt:lpstr>Calibri</vt:lpstr>
      <vt:lpstr>Office Theme</vt:lpstr>
      <vt:lpstr>Office Theme</vt:lpstr>
      <vt:lpstr>Office Theme</vt:lpstr>
      <vt:lpstr>Office Theme</vt:lpstr>
      <vt:lpstr>Office Theme</vt:lpstr>
      <vt:lpstr>Slide 1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Eoghan</cp:lastModifiedBy>
  <cp:revision>6</cp:revision>
  <dcterms:created xsi:type="dcterms:W3CDTF">2020-04-24T04:53:00Z</dcterms:created>
  <dcterms:modified xsi:type="dcterms:W3CDTF">2020-05-28T16:26:05Z</dcterms:modified>
</cp:coreProperties>
</file>