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69" r:id="rId5"/>
    <p:sldId id="271" r:id="rId6"/>
    <p:sldId id="270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 SemiBold" pitchFamily="2" charset="0"/>
      <p:bold r:id="rId15"/>
    </p:embeddedFont>
    <p:embeddedFont>
      <p:font typeface="Sassoon Infant Rg" panose="02000503030000020003" pitchFamily="50" charset="0"/>
      <p:regular r:id="rId16"/>
      <p:bold r:id="rId17"/>
    </p:embeddedFont>
    <p:embeddedFont>
      <p:font typeface="Twinkl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1B1"/>
    <a:srgbClr val="CFA87D"/>
    <a:srgbClr val="07743B"/>
    <a:srgbClr val="009541"/>
    <a:srgbClr val="242424"/>
    <a:srgbClr val="ACDDFC"/>
    <a:srgbClr val="80C1EB"/>
    <a:srgbClr val="18A0DB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506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Roman Facts</a:t>
            </a:r>
            <a:endParaRPr lang="en-GB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32300" y="523361"/>
            <a:ext cx="7136197" cy="3817674"/>
            <a:chOff x="1332300" y="523361"/>
            <a:chExt cx="7136197" cy="3817674"/>
          </a:xfrm>
        </p:grpSpPr>
        <p:sp>
          <p:nvSpPr>
            <p:cNvPr id="3" name="Rectangle 2"/>
            <p:cNvSpPr/>
            <p:nvPr/>
          </p:nvSpPr>
          <p:spPr>
            <a:xfrm>
              <a:off x="1332300" y="1725568"/>
              <a:ext cx="5472154" cy="96564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rgbClr val="242424"/>
                  </a:solidFill>
                </a:rPr>
                <a:t>The modern calendar, 12 months and 365 days, </a:t>
              </a:r>
              <a:endParaRPr lang="en-GB" dirty="0" smtClean="0">
                <a:solidFill>
                  <a:srgbClr val="242424"/>
                </a:solidFill>
              </a:endParaRPr>
            </a:p>
            <a:p>
              <a:r>
                <a:rPr lang="en-GB" dirty="0" smtClean="0">
                  <a:solidFill>
                    <a:srgbClr val="242424"/>
                  </a:solidFill>
                </a:rPr>
                <a:t>was </a:t>
              </a:r>
              <a:r>
                <a:rPr lang="en-GB" dirty="0">
                  <a:solidFill>
                    <a:srgbClr val="242424"/>
                  </a:solidFill>
                </a:rPr>
                <a:t>created by the Romans.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177" y="523361"/>
              <a:ext cx="2438320" cy="381767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63075" y="2824231"/>
            <a:ext cx="7195821" cy="3470052"/>
            <a:chOff x="663075" y="2824231"/>
            <a:chExt cx="7195821" cy="3470052"/>
          </a:xfrm>
        </p:grpSpPr>
        <p:grpSp>
          <p:nvGrpSpPr>
            <p:cNvPr id="9" name="Group 8"/>
            <p:cNvGrpSpPr/>
            <p:nvPr/>
          </p:nvGrpSpPr>
          <p:grpSpPr>
            <a:xfrm>
              <a:off x="1845276" y="4694589"/>
              <a:ext cx="6013620" cy="997476"/>
              <a:chOff x="1845276" y="4694589"/>
              <a:chExt cx="6013620" cy="99747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45276" y="4694589"/>
                <a:ext cx="1318054" cy="99747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15049" y="4694589"/>
                <a:ext cx="4843847" cy="99747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 smtClean="0">
                    <a:solidFill>
                      <a:srgbClr val="242424"/>
                    </a:solidFill>
                  </a:rPr>
                  <a:t>Romans believed in Gods and Goddesses who ruled over different areas of life. They built temples for them and took them offerings.</a:t>
                </a:r>
                <a:endParaRPr lang="en-GB" dirty="0">
                  <a:solidFill>
                    <a:srgbClr val="242424"/>
                  </a:solidFill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75" y="2824231"/>
              <a:ext cx="2194251" cy="3470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Roman Facts</a:t>
            </a:r>
            <a:endParaRPr lang="en-GB" sz="3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716693" y="3534032"/>
            <a:ext cx="7770380" cy="2646133"/>
            <a:chOff x="716693" y="3534032"/>
            <a:chExt cx="7770380" cy="2646133"/>
          </a:xfrm>
        </p:grpSpPr>
        <p:grpSp>
          <p:nvGrpSpPr>
            <p:cNvPr id="15" name="Group 14"/>
            <p:cNvGrpSpPr/>
            <p:nvPr/>
          </p:nvGrpSpPr>
          <p:grpSpPr>
            <a:xfrm>
              <a:off x="6071286" y="3877768"/>
              <a:ext cx="2415787" cy="2084926"/>
              <a:chOff x="6071286" y="3877768"/>
              <a:chExt cx="2415787" cy="208492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648023" y="3877768"/>
                <a:ext cx="1839050" cy="208492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 smtClean="0">
                    <a:solidFill>
                      <a:srgbClr val="242424"/>
                    </a:solidFill>
                  </a:rPr>
                  <a:t>The Romans were amazing architects and </a:t>
                </a:r>
                <a:r>
                  <a:rPr lang="en-GB" dirty="0" smtClean="0">
                    <a:solidFill>
                      <a:srgbClr val="242424"/>
                    </a:solidFill>
                  </a:rPr>
                  <a:t>engineers. They </a:t>
                </a:r>
                <a:r>
                  <a:rPr lang="en-GB" dirty="0" smtClean="0">
                    <a:solidFill>
                      <a:srgbClr val="242424"/>
                    </a:solidFill>
                  </a:rPr>
                  <a:t>built roads and walls.</a:t>
                </a:r>
                <a:endParaRPr lang="en-GB" dirty="0">
                  <a:solidFill>
                    <a:srgbClr val="242424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071286" y="3877768"/>
                <a:ext cx="576737" cy="208492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93" y="3534032"/>
              <a:ext cx="5729396" cy="264613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16693" y="1473201"/>
            <a:ext cx="7770380" cy="1521552"/>
            <a:chOff x="716693" y="1473201"/>
            <a:chExt cx="7770380" cy="1521552"/>
          </a:xfrm>
        </p:grpSpPr>
        <p:sp>
          <p:nvSpPr>
            <p:cNvPr id="3" name="Rectangle 2"/>
            <p:cNvSpPr/>
            <p:nvPr/>
          </p:nvSpPr>
          <p:spPr>
            <a:xfrm>
              <a:off x="716693" y="1676713"/>
              <a:ext cx="5000366" cy="97069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rgbClr val="242424"/>
                  </a:solidFill>
                </a:rPr>
                <a:t>Rome was founded in 753BC and quickly became a rich and powerful city.</a:t>
              </a:r>
              <a:endParaRPr lang="en-GB" dirty="0">
                <a:solidFill>
                  <a:srgbClr val="242424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567" y="1473201"/>
              <a:ext cx="3082506" cy="15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115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Roman Facts</a:t>
            </a:r>
            <a:endParaRPr lang="en-GB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803988" y="3171567"/>
            <a:ext cx="7377787" cy="2963180"/>
            <a:chOff x="803988" y="3171567"/>
            <a:chExt cx="7377787" cy="2963180"/>
          </a:xfrm>
        </p:grpSpPr>
        <p:grpSp>
          <p:nvGrpSpPr>
            <p:cNvPr id="8" name="Group 7"/>
            <p:cNvGrpSpPr/>
            <p:nvPr/>
          </p:nvGrpSpPr>
          <p:grpSpPr>
            <a:xfrm>
              <a:off x="4590078" y="4934465"/>
              <a:ext cx="3591697" cy="1069856"/>
              <a:chOff x="4366054" y="4934465"/>
              <a:chExt cx="3591697" cy="106985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366054" y="4934465"/>
                <a:ext cx="568411" cy="1069856"/>
              </a:xfrm>
              <a:prstGeom prst="rect">
                <a:avLst/>
              </a:prstGeom>
              <a:solidFill>
                <a:srgbClr val="C9E1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773180" y="4934465"/>
                <a:ext cx="3184571" cy="106985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 smtClean="0">
                    <a:solidFill>
                      <a:srgbClr val="242424"/>
                    </a:solidFill>
                  </a:rPr>
                  <a:t>Instead of toilet </a:t>
                </a:r>
                <a:r>
                  <a:rPr lang="en-GB" dirty="0" smtClean="0">
                    <a:solidFill>
                      <a:srgbClr val="242424"/>
                    </a:solidFill>
                  </a:rPr>
                  <a:t>paper, </a:t>
                </a:r>
                <a:r>
                  <a:rPr lang="en-GB" dirty="0" smtClean="0">
                    <a:solidFill>
                      <a:srgbClr val="242424"/>
                    </a:solidFill>
                  </a:rPr>
                  <a:t>the Romans used a wet sponge on the end of a stick.</a:t>
                </a:r>
                <a:endParaRPr lang="en-GB" dirty="0">
                  <a:solidFill>
                    <a:srgbClr val="242424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803988" y="3171567"/>
              <a:ext cx="3987271" cy="2963180"/>
              <a:chOff x="579964" y="3171567"/>
              <a:chExt cx="3987271" cy="296318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08454" y="3171568"/>
                <a:ext cx="3858781" cy="2963179"/>
              </a:xfrm>
              <a:prstGeom prst="rect">
                <a:avLst/>
              </a:prstGeom>
              <a:solidFill>
                <a:srgbClr val="CFA8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964" y="3171567"/>
                <a:ext cx="3987271" cy="2963179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932478" y="1173492"/>
            <a:ext cx="7249297" cy="2636851"/>
            <a:chOff x="932478" y="1173492"/>
            <a:chExt cx="7249297" cy="2636851"/>
          </a:xfrm>
        </p:grpSpPr>
        <p:grpSp>
          <p:nvGrpSpPr>
            <p:cNvPr id="16" name="Group 15"/>
            <p:cNvGrpSpPr/>
            <p:nvPr/>
          </p:nvGrpSpPr>
          <p:grpSpPr>
            <a:xfrm>
              <a:off x="932478" y="1715532"/>
              <a:ext cx="6021859" cy="970690"/>
              <a:chOff x="744879" y="1715532"/>
              <a:chExt cx="5985434" cy="97069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161902" y="1715532"/>
                <a:ext cx="568411" cy="970690"/>
              </a:xfrm>
              <a:prstGeom prst="rect">
                <a:avLst/>
              </a:prstGeom>
              <a:solidFill>
                <a:srgbClr val="C9E1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744879" y="1715532"/>
                <a:ext cx="5458214" cy="97069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 smtClean="0">
                    <a:solidFill>
                      <a:srgbClr val="242424"/>
                    </a:solidFill>
                  </a:rPr>
                  <a:t>Urine was collected from the bathhouses to be used for laundry and medicine.</a:t>
                </a:r>
                <a:endParaRPr lang="en-GB" dirty="0">
                  <a:solidFill>
                    <a:srgbClr val="242424"/>
                  </a:solidFill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141" y="1173492"/>
              <a:ext cx="3098634" cy="26368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41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Roman Facts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02" y="3383097"/>
            <a:ext cx="4301066" cy="23626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7802" y="1812836"/>
            <a:ext cx="7018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42424"/>
                </a:solidFill>
              </a:rPr>
              <a:t>Education was very important and all children were taught to read and write. Children were taught through fear of being beaten if they got something wrong.</a:t>
            </a:r>
          </a:p>
        </p:txBody>
      </p:sp>
    </p:spTree>
    <p:extLst>
      <p:ext uri="{BB962C8B-B14F-4D97-AF65-F5344CB8AC3E}">
        <p14:creationId xmlns:p14="http://schemas.microsoft.com/office/powerpoint/2010/main" val="25873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Roman Facts</a:t>
            </a:r>
            <a:endParaRPr lang="en-GB" sz="3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982134" y="3013219"/>
            <a:ext cx="7199642" cy="3234267"/>
            <a:chOff x="982134" y="3013219"/>
            <a:chExt cx="7199642" cy="3234267"/>
          </a:xfrm>
        </p:grpSpPr>
        <p:sp>
          <p:nvSpPr>
            <p:cNvPr id="9" name="Rectangle 8"/>
            <p:cNvSpPr/>
            <p:nvPr/>
          </p:nvSpPr>
          <p:spPr>
            <a:xfrm>
              <a:off x="982134" y="4630352"/>
              <a:ext cx="5802642" cy="83965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 smtClean="0">
                  <a:solidFill>
                    <a:srgbClr val="242424"/>
                  </a:solidFill>
                </a:rPr>
                <a:t>Gladiators would fight each other as well as wild animals, </a:t>
              </a:r>
              <a:r>
                <a:rPr lang="en-GB" smtClean="0">
                  <a:solidFill>
                    <a:srgbClr val="242424"/>
                  </a:solidFill>
                </a:rPr>
                <a:t>such as lions </a:t>
              </a:r>
              <a:r>
                <a:rPr lang="en-GB" dirty="0" smtClean="0">
                  <a:solidFill>
                    <a:srgbClr val="242424"/>
                  </a:solidFill>
                </a:rPr>
                <a:t>and bears.</a:t>
              </a:r>
              <a:endParaRPr lang="en-GB" dirty="0">
                <a:solidFill>
                  <a:srgbClr val="242424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957" y="3013219"/>
              <a:ext cx="2260819" cy="323426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29733" y="1622900"/>
            <a:ext cx="7352043" cy="1556334"/>
            <a:chOff x="829733" y="1622900"/>
            <a:chExt cx="7352043" cy="1556334"/>
          </a:xfrm>
        </p:grpSpPr>
        <p:grpSp>
          <p:nvGrpSpPr>
            <p:cNvPr id="13" name="Group 12"/>
            <p:cNvGrpSpPr/>
            <p:nvPr/>
          </p:nvGrpSpPr>
          <p:grpSpPr>
            <a:xfrm>
              <a:off x="3657600" y="1757864"/>
              <a:ext cx="4524176" cy="1078469"/>
              <a:chOff x="3657600" y="1757864"/>
              <a:chExt cx="4524176" cy="107846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657600" y="1757864"/>
                <a:ext cx="601133" cy="1078469"/>
              </a:xfrm>
              <a:prstGeom prst="rect">
                <a:avLst/>
              </a:prstGeom>
              <a:solidFill>
                <a:srgbClr val="C9E1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4123266" y="1757864"/>
                <a:ext cx="4058510" cy="107846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 smtClean="0">
                    <a:solidFill>
                      <a:srgbClr val="242424"/>
                    </a:solidFill>
                  </a:rPr>
                  <a:t>Gladiators were both professional and amateur fighters. They fought to entertain Roman citizens.</a:t>
                </a:r>
                <a:endParaRPr lang="en-GB" dirty="0">
                  <a:solidFill>
                    <a:srgbClr val="242424"/>
                  </a:solidFill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33" y="1622900"/>
              <a:ext cx="3152971" cy="1556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17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170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Twinkl SemiBold</vt:lpstr>
      <vt:lpstr>Sassoon Infant Rg</vt:lpstr>
      <vt:lpstr>Arial</vt:lpstr>
      <vt:lpstr>Twinkl</vt:lpstr>
      <vt:lpstr>Office Theme</vt:lpstr>
      <vt:lpstr>PowerPoint Presentation</vt:lpstr>
      <vt:lpstr>Roman Facts</vt:lpstr>
      <vt:lpstr>Roman Facts</vt:lpstr>
      <vt:lpstr>Roman Facts</vt:lpstr>
      <vt:lpstr>Roman Facts</vt:lpstr>
      <vt:lpstr>Roman Facts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Twinkl</cp:lastModifiedBy>
  <cp:revision>124</cp:revision>
  <dcterms:created xsi:type="dcterms:W3CDTF">2014-10-01T16:09:27Z</dcterms:created>
  <dcterms:modified xsi:type="dcterms:W3CDTF">2016-09-16T08:37:53Z</dcterms:modified>
</cp:coreProperties>
</file>