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90"/>
    <a:srgbClr val="346D8E"/>
    <a:srgbClr val="DE1E5A"/>
    <a:srgbClr val="18A0DB"/>
    <a:srgbClr val="BC0105"/>
    <a:srgbClr val="4DB1E3"/>
    <a:srgbClr val="80C1EB"/>
    <a:srgbClr val="ACDD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78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7A6709-4D1D-45C5-A97F-C36CBA0ACEBA}" type="datetimeFigureOut">
              <a:rPr lang="en-GB"/>
              <a:pPr>
                <a:defRPr/>
              </a:pPr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931656-898B-45C3-B385-3D5409455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B7BBD5-109F-406A-AD88-45FAE72E0B2B}" type="datetimeFigureOut">
              <a:rPr lang="en-GB"/>
              <a:pPr>
                <a:defRPr/>
              </a:pPr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E5D89F-90F1-47B7-9BFD-70E2D93E5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317625"/>
            <a:ext cx="1643063" cy="458788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léine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0" y="2576513"/>
            <a:ext cx="1643063" cy="460375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éide</a:t>
            </a:r>
            <a:r>
              <a:rPr lang="en-GB" dirty="0"/>
              <a:t> </a:t>
            </a:r>
            <a:r>
              <a:rPr lang="en-GB" dirty="0" err="1"/>
              <a:t>scoile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5650" y="3835400"/>
            <a:ext cx="1643063" cy="460375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sciorta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5650" y="5095875"/>
            <a:ext cx="1643063" cy="458788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stocaí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745288" y="1317625"/>
            <a:ext cx="1643062" cy="458788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geansaí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45288" y="2576513"/>
            <a:ext cx="1643062" cy="460375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carbhat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745288" y="3835400"/>
            <a:ext cx="1643062" cy="804863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suaitheantas</a:t>
            </a:r>
            <a:r>
              <a:rPr lang="en-IE" dirty="0"/>
              <a:t> </a:t>
            </a:r>
            <a:r>
              <a:rPr lang="en-IE" dirty="0" err="1"/>
              <a:t>scoile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745288" y="5095875"/>
            <a:ext cx="1643062" cy="458788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bróga</a:t>
            </a:r>
            <a:endParaRPr lang="en-GB" dirty="0"/>
          </a:p>
        </p:txBody>
      </p:sp>
      <p:cxnSp>
        <p:nvCxnSpPr>
          <p:cNvPr id="15" name="Straight Connector 14"/>
          <p:cNvCxnSpPr>
            <a:stCxn id="4" idx="3"/>
          </p:cNvCxnSpPr>
          <p:nvPr/>
        </p:nvCxnSpPr>
        <p:spPr>
          <a:xfrm>
            <a:off x="2398713" y="1547813"/>
            <a:ext cx="1917700" cy="82550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57425" y="2476500"/>
            <a:ext cx="1616075" cy="363538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</p:cNvCxnSpPr>
          <p:nvPr/>
        </p:nvCxnSpPr>
        <p:spPr>
          <a:xfrm>
            <a:off x="2398713" y="4065588"/>
            <a:ext cx="1716087" cy="0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57425" y="5295900"/>
            <a:ext cx="2201863" cy="363538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05363" y="5295900"/>
            <a:ext cx="2081212" cy="639763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899025" y="1487488"/>
            <a:ext cx="2035175" cy="642937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076950" y="2774950"/>
            <a:ext cx="839788" cy="36513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6" name="Picture 30"/>
          <p:cNvPicPr>
            <a:picLocks noChangeAspect="1"/>
          </p:cNvPicPr>
          <p:nvPr/>
        </p:nvPicPr>
        <p:blipFill>
          <a:blip r:embed="rId2"/>
          <a:srcRect t="-903" b="-2"/>
          <a:stretch>
            <a:fillRect/>
          </a:stretch>
        </p:blipFill>
        <p:spPr bwMode="auto">
          <a:xfrm>
            <a:off x="5916613" y="2046288"/>
            <a:ext cx="32067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213" y="549275"/>
            <a:ext cx="1679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lowchart: Off-page Connector 32"/>
          <p:cNvSpPr/>
          <p:nvPr/>
        </p:nvSpPr>
        <p:spPr>
          <a:xfrm>
            <a:off x="4210050" y="2060575"/>
            <a:ext cx="157163" cy="204788"/>
          </a:xfrm>
          <a:prstGeom prst="flowChartOffpageConnector">
            <a:avLst/>
          </a:prstGeom>
          <a:solidFill>
            <a:schemeClr val="bg1"/>
          </a:solidFill>
          <a:ln>
            <a:solidFill>
              <a:srgbClr val="346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5" name="Straight Connector 34"/>
          <p:cNvCxnSpPr>
            <a:endCxn id="33" idx="3"/>
          </p:cNvCxnSpPr>
          <p:nvPr/>
        </p:nvCxnSpPr>
        <p:spPr>
          <a:xfrm flipH="1" flipV="1">
            <a:off x="4367213" y="2162175"/>
            <a:ext cx="2452687" cy="2179638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63" y="765175"/>
            <a:ext cx="14636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55650" y="1317625"/>
            <a:ext cx="1643063" cy="458788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t-</a:t>
            </a:r>
            <a:r>
              <a:rPr lang="en-IE" dirty="0" err="1"/>
              <a:t>léine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55650" y="2576513"/>
            <a:ext cx="1643063" cy="460375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bríste</a:t>
            </a:r>
            <a:r>
              <a:rPr lang="en-GB" dirty="0"/>
              <a:t> </a:t>
            </a:r>
            <a:r>
              <a:rPr lang="en-GB" dirty="0" err="1"/>
              <a:t>gairid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745288" y="3835400"/>
            <a:ext cx="1643062" cy="460375"/>
          </a:xfrm>
          <a:prstGeom prst="rect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bróga</a:t>
            </a:r>
            <a:r>
              <a:rPr lang="en-IE" dirty="0"/>
              <a:t> </a:t>
            </a:r>
            <a:r>
              <a:rPr lang="en-IE" dirty="0" err="1"/>
              <a:t>reatha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0275" y="1493838"/>
            <a:ext cx="2035175" cy="723900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59013" y="2762250"/>
            <a:ext cx="2019300" cy="990600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88025" y="3987800"/>
            <a:ext cx="1079500" cy="1714500"/>
          </a:xfrm>
          <a:prstGeom prst="line">
            <a:avLst/>
          </a:prstGeom>
          <a:ln w="19050">
            <a:solidFill>
              <a:srgbClr val="009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38" y="5567363"/>
            <a:ext cx="112553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650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06688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56138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07175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06688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56138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7175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755650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Twinkl"/>
              </a:rPr>
              <a:t>léine</a:t>
            </a:r>
          </a:p>
        </p:txBody>
      </p:sp>
      <p:sp>
        <p:nvSpPr>
          <p:cNvPr id="12298" name="TextBox 27"/>
          <p:cNvSpPr txBox="1">
            <a:spLocks noChangeArrowheads="1"/>
          </p:cNvSpPr>
          <p:nvPr/>
        </p:nvSpPr>
        <p:spPr bwMode="auto">
          <a:xfrm>
            <a:off x="2706688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éide scoile</a:t>
            </a:r>
            <a:endParaRPr lang="en-GB">
              <a:latin typeface="Twinkl"/>
            </a:endParaRPr>
          </a:p>
        </p:txBody>
      </p:sp>
      <p:sp>
        <p:nvSpPr>
          <p:cNvPr id="12299" name="TextBox 29"/>
          <p:cNvSpPr txBox="1">
            <a:spLocks noChangeArrowheads="1"/>
          </p:cNvSpPr>
          <p:nvPr/>
        </p:nvSpPr>
        <p:spPr bwMode="auto">
          <a:xfrm>
            <a:off x="4656138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geansaí</a:t>
            </a:r>
            <a:endParaRPr lang="en-GB">
              <a:latin typeface="Twinkl"/>
            </a:endParaRPr>
          </a:p>
        </p:txBody>
      </p:sp>
      <p:sp>
        <p:nvSpPr>
          <p:cNvPr id="12300" name="TextBox 30"/>
          <p:cNvSpPr txBox="1">
            <a:spLocks noChangeArrowheads="1"/>
          </p:cNvSpPr>
          <p:nvPr/>
        </p:nvSpPr>
        <p:spPr bwMode="auto">
          <a:xfrm>
            <a:off x="6607175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sciorta</a:t>
            </a:r>
            <a:endParaRPr lang="en-GB">
              <a:latin typeface="Twinkl"/>
            </a:endParaRPr>
          </a:p>
        </p:txBody>
      </p:sp>
      <p:pic>
        <p:nvPicPr>
          <p:cNvPr id="1230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993775"/>
            <a:ext cx="1108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96938"/>
            <a:ext cx="63976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6650" y="1103313"/>
            <a:ext cx="1200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5" y="1011238"/>
            <a:ext cx="11588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Box 31"/>
          <p:cNvSpPr txBox="1">
            <a:spLocks noChangeArrowheads="1"/>
          </p:cNvSpPr>
          <p:nvPr/>
        </p:nvSpPr>
        <p:spPr bwMode="auto">
          <a:xfrm>
            <a:off x="755650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stocaí</a:t>
            </a:r>
            <a:endParaRPr lang="en-GB">
              <a:latin typeface="Twinkl"/>
            </a:endParaRPr>
          </a:p>
        </p:txBody>
      </p:sp>
      <p:sp>
        <p:nvSpPr>
          <p:cNvPr id="12306" name="TextBox 32"/>
          <p:cNvSpPr txBox="1">
            <a:spLocks noChangeArrowheads="1"/>
          </p:cNvSpPr>
          <p:nvPr/>
        </p:nvSpPr>
        <p:spPr bwMode="auto">
          <a:xfrm>
            <a:off x="2706688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bróga</a:t>
            </a:r>
            <a:endParaRPr lang="en-GB">
              <a:latin typeface="Twinkl"/>
            </a:endParaRPr>
          </a:p>
        </p:txBody>
      </p:sp>
      <p:sp>
        <p:nvSpPr>
          <p:cNvPr id="12307" name="TextBox 33"/>
          <p:cNvSpPr txBox="1">
            <a:spLocks noChangeArrowheads="1"/>
          </p:cNvSpPr>
          <p:nvPr/>
        </p:nvSpPr>
        <p:spPr bwMode="auto">
          <a:xfrm>
            <a:off x="4656138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carbhat</a:t>
            </a:r>
            <a:endParaRPr lang="en-GB">
              <a:latin typeface="Twinkl"/>
            </a:endParaRPr>
          </a:p>
        </p:txBody>
      </p:sp>
      <p:sp>
        <p:nvSpPr>
          <p:cNvPr id="12308" name="TextBox 34"/>
          <p:cNvSpPr txBox="1">
            <a:spLocks noChangeArrowheads="1"/>
          </p:cNvSpPr>
          <p:nvPr/>
        </p:nvSpPr>
        <p:spPr bwMode="auto">
          <a:xfrm>
            <a:off x="6607175" y="5334000"/>
            <a:ext cx="1781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suaitheantas scoile</a:t>
            </a:r>
            <a:endParaRPr lang="en-GB">
              <a:latin typeface="Twinkl"/>
            </a:endParaRPr>
          </a:p>
        </p:txBody>
      </p:sp>
      <p:pic>
        <p:nvPicPr>
          <p:cNvPr id="1230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9188" y="3643313"/>
            <a:ext cx="1054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3375" y="3724275"/>
            <a:ext cx="144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3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9875" y="3643313"/>
            <a:ext cx="3937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3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1988" y="3743325"/>
            <a:ext cx="971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650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06688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56138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07175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06688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56138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7175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755650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t-léine</a:t>
            </a:r>
            <a:endParaRPr lang="en-GB">
              <a:latin typeface="Twinkl"/>
            </a:endParaRPr>
          </a:p>
        </p:txBody>
      </p:sp>
      <p:sp>
        <p:nvSpPr>
          <p:cNvPr id="13322" name="TextBox 27"/>
          <p:cNvSpPr txBox="1">
            <a:spLocks noChangeArrowheads="1"/>
          </p:cNvSpPr>
          <p:nvPr/>
        </p:nvSpPr>
        <p:spPr bwMode="auto">
          <a:xfrm>
            <a:off x="2706688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culaith </a:t>
            </a:r>
            <a:r>
              <a:rPr lang="en-GB">
                <a:latin typeface="Twinkl"/>
              </a:rPr>
              <a:t>spóirt</a:t>
            </a:r>
          </a:p>
        </p:txBody>
      </p:sp>
      <p:sp>
        <p:nvSpPr>
          <p:cNvPr id="13323" name="TextBox 29"/>
          <p:cNvSpPr txBox="1">
            <a:spLocks noChangeArrowheads="1"/>
          </p:cNvSpPr>
          <p:nvPr/>
        </p:nvSpPr>
        <p:spPr bwMode="auto">
          <a:xfrm>
            <a:off x="4656138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bróga reatha</a:t>
            </a:r>
            <a:endParaRPr lang="en-GB">
              <a:latin typeface="Twinkl"/>
            </a:endParaRPr>
          </a:p>
        </p:txBody>
      </p:sp>
      <p:sp>
        <p:nvSpPr>
          <p:cNvPr id="13324" name="TextBox 30"/>
          <p:cNvSpPr txBox="1">
            <a:spLocks noChangeArrowheads="1"/>
          </p:cNvSpPr>
          <p:nvPr/>
        </p:nvSpPr>
        <p:spPr bwMode="auto">
          <a:xfrm>
            <a:off x="6607175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pilirín</a:t>
            </a:r>
            <a:endParaRPr lang="en-GB">
              <a:latin typeface="Twinkl"/>
            </a:endParaRPr>
          </a:p>
        </p:txBody>
      </p:sp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755650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bríste</a:t>
            </a:r>
            <a:endParaRPr lang="en-GB">
              <a:latin typeface="Twinkl"/>
            </a:endParaRPr>
          </a:p>
        </p:txBody>
      </p:sp>
      <p:sp>
        <p:nvSpPr>
          <p:cNvPr id="13326" name="TextBox 32"/>
          <p:cNvSpPr txBox="1">
            <a:spLocks noChangeArrowheads="1"/>
          </p:cNvSpPr>
          <p:nvPr/>
        </p:nvSpPr>
        <p:spPr bwMode="auto">
          <a:xfrm>
            <a:off x="2706688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blús</a:t>
            </a:r>
            <a:endParaRPr lang="en-GB">
              <a:latin typeface="Twinkl"/>
            </a:endParaRPr>
          </a:p>
        </p:txBody>
      </p:sp>
      <p:sp>
        <p:nvSpPr>
          <p:cNvPr id="13327" name="TextBox 33"/>
          <p:cNvSpPr txBox="1">
            <a:spLocks noChangeArrowheads="1"/>
          </p:cNvSpPr>
          <p:nvPr/>
        </p:nvSpPr>
        <p:spPr bwMode="auto">
          <a:xfrm>
            <a:off x="4656138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cóta</a:t>
            </a:r>
            <a:endParaRPr lang="en-GB">
              <a:latin typeface="Twinkl"/>
            </a:endParaRPr>
          </a:p>
        </p:txBody>
      </p:sp>
      <p:sp>
        <p:nvSpPr>
          <p:cNvPr id="13328" name="TextBox 34"/>
          <p:cNvSpPr txBox="1">
            <a:spLocks noChangeArrowheads="1"/>
          </p:cNvSpPr>
          <p:nvPr/>
        </p:nvSpPr>
        <p:spPr bwMode="auto">
          <a:xfrm>
            <a:off x="6607175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seaicéad</a:t>
            </a:r>
            <a:endParaRPr lang="en-GB">
              <a:latin typeface="Twinkl"/>
            </a:endParaRPr>
          </a:p>
        </p:txBody>
      </p:sp>
      <p:pic>
        <p:nvPicPr>
          <p:cNvPr id="133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979488"/>
            <a:ext cx="13747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413" y="1008063"/>
            <a:ext cx="84613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538" y="1309688"/>
            <a:ext cx="14779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3450" y="904875"/>
            <a:ext cx="4302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3603625"/>
            <a:ext cx="5778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1811338" y="4529138"/>
            <a:ext cx="371475" cy="1730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837363" y="1765300"/>
            <a:ext cx="430212" cy="1571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36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9588" y="3603625"/>
            <a:ext cx="10937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1588" y="3671888"/>
            <a:ext cx="9318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3563" y="3644900"/>
            <a:ext cx="11699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5650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06688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56138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07175" y="765175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06688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56138" y="3429000"/>
            <a:ext cx="1781175" cy="1781175"/>
          </a:xfrm>
          <a:prstGeom prst="ellipse">
            <a:avLst/>
          </a:prstGeom>
          <a:solidFill>
            <a:srgbClr val="009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755650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riteoga</a:t>
            </a:r>
            <a:endParaRPr lang="en-GB">
              <a:latin typeface="Twinkl"/>
            </a:endParaRPr>
          </a:p>
        </p:txBody>
      </p:sp>
      <p:sp>
        <p:nvSpPr>
          <p:cNvPr id="14345" name="TextBox 27"/>
          <p:cNvSpPr txBox="1">
            <a:spLocks noChangeArrowheads="1"/>
          </p:cNvSpPr>
          <p:nvPr/>
        </p:nvSpPr>
        <p:spPr bwMode="auto">
          <a:xfrm>
            <a:off x="2706688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Buataisí</a:t>
            </a:r>
            <a:endParaRPr lang="en-GB">
              <a:latin typeface="Twinkl"/>
            </a:endParaRPr>
          </a:p>
        </p:txBody>
      </p:sp>
      <p:sp>
        <p:nvSpPr>
          <p:cNvPr id="14346" name="TextBox 29"/>
          <p:cNvSpPr txBox="1">
            <a:spLocks noChangeArrowheads="1"/>
          </p:cNvSpPr>
          <p:nvPr/>
        </p:nvSpPr>
        <p:spPr bwMode="auto">
          <a:xfrm>
            <a:off x="4656138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Twinkl"/>
              </a:rPr>
              <a:t>fo-éadaí</a:t>
            </a:r>
          </a:p>
        </p:txBody>
      </p:sp>
      <p:sp>
        <p:nvSpPr>
          <p:cNvPr id="14347" name="TextBox 30"/>
          <p:cNvSpPr txBox="1">
            <a:spLocks noChangeArrowheads="1"/>
          </p:cNvSpPr>
          <p:nvPr/>
        </p:nvSpPr>
        <p:spPr bwMode="auto">
          <a:xfrm>
            <a:off x="6607175" y="267652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lámhainní</a:t>
            </a:r>
            <a:endParaRPr lang="en-GB">
              <a:latin typeface="Twinkl"/>
            </a:endParaRPr>
          </a:p>
        </p:txBody>
      </p:sp>
      <p:sp>
        <p:nvSpPr>
          <p:cNvPr id="14348" name="TextBox 31"/>
          <p:cNvSpPr txBox="1">
            <a:spLocks noChangeArrowheads="1"/>
          </p:cNvSpPr>
          <p:nvPr/>
        </p:nvSpPr>
        <p:spPr bwMode="auto">
          <a:xfrm>
            <a:off x="755650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hata</a:t>
            </a:r>
            <a:endParaRPr lang="en-GB">
              <a:latin typeface="Twinkl"/>
            </a:endParaRPr>
          </a:p>
        </p:txBody>
      </p:sp>
      <p:sp>
        <p:nvSpPr>
          <p:cNvPr id="14349" name="TextBox 32"/>
          <p:cNvSpPr txBox="1">
            <a:spLocks noChangeArrowheads="1"/>
          </p:cNvSpPr>
          <p:nvPr/>
        </p:nvSpPr>
        <p:spPr bwMode="auto">
          <a:xfrm>
            <a:off x="2706688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scaif</a:t>
            </a:r>
            <a:endParaRPr lang="en-GB">
              <a:latin typeface="Twinkl"/>
            </a:endParaRPr>
          </a:p>
        </p:txBody>
      </p:sp>
      <p:sp>
        <p:nvSpPr>
          <p:cNvPr id="14350" name="TextBox 33"/>
          <p:cNvSpPr txBox="1">
            <a:spLocks noChangeArrowheads="1"/>
          </p:cNvSpPr>
          <p:nvPr/>
        </p:nvSpPr>
        <p:spPr bwMode="auto">
          <a:xfrm>
            <a:off x="4656138" y="53340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>
                <a:latin typeface="Twinkl"/>
              </a:rPr>
              <a:t>cairdeagan</a:t>
            </a:r>
            <a:endParaRPr lang="en-GB">
              <a:latin typeface="Twinkl"/>
            </a:endParaRPr>
          </a:p>
        </p:txBody>
      </p:sp>
      <p:pic>
        <p:nvPicPr>
          <p:cNvPr id="1435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017588"/>
            <a:ext cx="10541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363" y="1203325"/>
            <a:ext cx="13858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2350" y="1203325"/>
            <a:ext cx="13604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7188" y="1179513"/>
            <a:ext cx="1581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3676650"/>
            <a:ext cx="1292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2763" y="3602038"/>
            <a:ext cx="108108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9838" y="3676650"/>
            <a:ext cx="995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99</TotalTime>
  <Words>42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Eoghan</cp:lastModifiedBy>
  <cp:revision>50</cp:revision>
  <dcterms:created xsi:type="dcterms:W3CDTF">2019-02-20T14:30:25Z</dcterms:created>
  <dcterms:modified xsi:type="dcterms:W3CDTF">2020-05-21T16:42:01Z</dcterms:modified>
</cp:coreProperties>
</file>