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4" r:id="rId4"/>
    <p:sldId id="275" r:id="rId5"/>
    <p:sldId id="276" r:id="rId6"/>
    <p:sldId id="277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3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+mn-lt"/>
              </a:rPr>
              <a:t>Tá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geansaí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ar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doras</a:t>
            </a:r>
            <a:r>
              <a:rPr lang="en-GB" sz="3600" dirty="0" smtClean="0">
                <a:latin typeface="+mn-lt"/>
              </a:rPr>
              <a:t>?</a:t>
            </a:r>
            <a:endParaRPr lang="en-GB" sz="36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7052" y="1598140"/>
            <a:ext cx="4260365" cy="3012570"/>
            <a:chOff x="2437052" y="1598140"/>
            <a:chExt cx="4260365" cy="3012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052" y="1598140"/>
              <a:ext cx="4260365" cy="3012570"/>
            </a:xfrm>
            <a:prstGeom prst="round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683" y="2051222"/>
              <a:ext cx="909923" cy="605362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1705232" y="4899033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Fíor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535" y="4899032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Bréagach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449" y="5080949"/>
            <a:ext cx="5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nó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6131" y="5733106"/>
            <a:ext cx="51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freagra</a:t>
            </a:r>
            <a:r>
              <a:rPr lang="en-GB" dirty="0" smtClean="0"/>
              <a:t> </a:t>
            </a:r>
            <a:r>
              <a:rPr lang="en-GB" dirty="0" err="1" smtClean="0"/>
              <a:t>ceart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75856" y="4704201"/>
            <a:ext cx="1122827" cy="1122827"/>
            <a:chOff x="1075856" y="4704201"/>
            <a:chExt cx="1122827" cy="1122827"/>
          </a:xfrm>
        </p:grpSpPr>
        <p:sp>
          <p:nvSpPr>
            <p:cNvPr id="3" name="Oval 2"/>
            <p:cNvSpPr/>
            <p:nvPr/>
          </p:nvSpPr>
          <p:spPr>
            <a:xfrm>
              <a:off x="1075856" y="4704201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168" y="4956903"/>
              <a:ext cx="642201" cy="61371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947376" y="4702348"/>
            <a:ext cx="1122827" cy="1122827"/>
            <a:chOff x="6947376" y="4702348"/>
            <a:chExt cx="1122827" cy="1122827"/>
          </a:xfrm>
        </p:grpSpPr>
        <p:sp>
          <p:nvSpPr>
            <p:cNvPr id="11" name="Oval 10"/>
            <p:cNvSpPr/>
            <p:nvPr/>
          </p:nvSpPr>
          <p:spPr>
            <a:xfrm>
              <a:off x="6947376" y="4702348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496" y="4956903"/>
              <a:ext cx="760586" cy="647355"/>
            </a:xfrm>
            <a:prstGeom prst="rect">
              <a:avLst/>
            </a:prstGeom>
          </p:spPr>
        </p:pic>
      </p:grpSp>
      <p:sp>
        <p:nvSpPr>
          <p:cNvPr id="14" name="Right Arrow 13">
            <a:hlinkClick r:id="rId6" action="ppaction://hlinksldjump"/>
          </p:cNvPr>
          <p:cNvSpPr/>
          <p:nvPr/>
        </p:nvSpPr>
        <p:spPr>
          <a:xfrm>
            <a:off x="7823744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+mn-lt"/>
              </a:rPr>
              <a:t>Tá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na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bróga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ar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leaba</a:t>
            </a:r>
            <a:r>
              <a:rPr lang="en-GB" sz="3600" dirty="0" smtClean="0">
                <a:latin typeface="+mn-lt"/>
              </a:rPr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232" y="4899033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Fíor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535" y="4899032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Bréagach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449" y="5080949"/>
            <a:ext cx="5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nó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6131" y="5733106"/>
            <a:ext cx="51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freagra</a:t>
            </a:r>
            <a:r>
              <a:rPr lang="en-GB" dirty="0" smtClean="0"/>
              <a:t> </a:t>
            </a:r>
            <a:r>
              <a:rPr lang="en-GB" dirty="0" err="1" smtClean="0"/>
              <a:t>ceart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00" y="1517252"/>
            <a:ext cx="4382530" cy="3098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75856" y="4704201"/>
            <a:ext cx="1122827" cy="1122827"/>
            <a:chOff x="1075856" y="4704201"/>
            <a:chExt cx="1122827" cy="1122827"/>
          </a:xfrm>
        </p:grpSpPr>
        <p:sp>
          <p:nvSpPr>
            <p:cNvPr id="14" name="Oval 13"/>
            <p:cNvSpPr/>
            <p:nvPr/>
          </p:nvSpPr>
          <p:spPr>
            <a:xfrm>
              <a:off x="1075856" y="4704201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976" y="4938661"/>
              <a:ext cx="760586" cy="64735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947376" y="4702348"/>
            <a:ext cx="1122827" cy="1122827"/>
            <a:chOff x="6947376" y="4702348"/>
            <a:chExt cx="1122827" cy="1122827"/>
          </a:xfrm>
        </p:grpSpPr>
        <p:sp>
          <p:nvSpPr>
            <p:cNvPr id="17" name="Oval 16"/>
            <p:cNvSpPr/>
            <p:nvPr/>
          </p:nvSpPr>
          <p:spPr>
            <a:xfrm>
              <a:off x="6947376" y="4702348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688" y="4958743"/>
              <a:ext cx="642201" cy="613719"/>
            </a:xfrm>
            <a:prstGeom prst="rect">
              <a:avLst/>
            </a:prstGeom>
          </p:spPr>
        </p:pic>
      </p:grpSp>
      <p:sp>
        <p:nvSpPr>
          <p:cNvPr id="22" name="Right Arrow 21">
            <a:hlinkClick r:id="rId5" action="ppaction://hlinksldjump"/>
          </p:cNvPr>
          <p:cNvSpPr/>
          <p:nvPr/>
        </p:nvSpPr>
        <p:spPr>
          <a:xfrm>
            <a:off x="7823744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>
            <a:hlinkClick r:id="rId6" action="ppaction://hlinksldjump"/>
          </p:cNvPr>
          <p:cNvSpPr/>
          <p:nvPr/>
        </p:nvSpPr>
        <p:spPr>
          <a:xfrm rot="10800000">
            <a:off x="696840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+mn-lt"/>
              </a:rPr>
              <a:t>Tá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smtClean="0">
                <a:latin typeface="+mn-lt"/>
              </a:rPr>
              <a:t>gúna </a:t>
            </a:r>
            <a:r>
              <a:rPr lang="en-GB" sz="3600" dirty="0" err="1" smtClean="0">
                <a:latin typeface="+mn-lt"/>
              </a:rPr>
              <a:t>ar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mbord</a:t>
            </a:r>
            <a:r>
              <a:rPr lang="en-GB" sz="3600" dirty="0" smtClean="0">
                <a:latin typeface="+mn-lt"/>
              </a:rPr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232" y="4899033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Fíor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535" y="4899032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Bréagach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449" y="5080949"/>
            <a:ext cx="5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nó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6131" y="5733106"/>
            <a:ext cx="51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freagra</a:t>
            </a:r>
            <a:r>
              <a:rPr lang="en-GB" dirty="0" smtClean="0"/>
              <a:t> </a:t>
            </a:r>
            <a:r>
              <a:rPr lang="en-GB" dirty="0" err="1" smtClean="0"/>
              <a:t>ceart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785114" y="1653402"/>
            <a:ext cx="5068291" cy="2862798"/>
            <a:chOff x="2785114" y="1653402"/>
            <a:chExt cx="5068291" cy="28627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14" y="1653402"/>
              <a:ext cx="3599210" cy="28627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29326">
              <a:off x="6699588" y="2814454"/>
              <a:ext cx="790747" cy="151688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75856" y="4704201"/>
            <a:ext cx="1122827" cy="1122827"/>
            <a:chOff x="1075856" y="4704201"/>
            <a:chExt cx="1122827" cy="1122827"/>
          </a:xfrm>
        </p:grpSpPr>
        <p:sp>
          <p:nvSpPr>
            <p:cNvPr id="12" name="Oval 11"/>
            <p:cNvSpPr/>
            <p:nvPr/>
          </p:nvSpPr>
          <p:spPr>
            <a:xfrm>
              <a:off x="1075856" y="4704201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976" y="4938661"/>
              <a:ext cx="760586" cy="64735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947376" y="4702348"/>
            <a:ext cx="1122827" cy="1122827"/>
            <a:chOff x="6947376" y="4702348"/>
            <a:chExt cx="1122827" cy="1122827"/>
          </a:xfrm>
        </p:grpSpPr>
        <p:sp>
          <p:nvSpPr>
            <p:cNvPr id="15" name="Oval 14"/>
            <p:cNvSpPr/>
            <p:nvPr/>
          </p:nvSpPr>
          <p:spPr>
            <a:xfrm>
              <a:off x="6947376" y="4702348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688" y="4958743"/>
              <a:ext cx="642201" cy="613719"/>
            </a:xfrm>
            <a:prstGeom prst="rect">
              <a:avLst/>
            </a:prstGeom>
          </p:spPr>
        </p:pic>
      </p:grpSp>
      <p:sp>
        <p:nvSpPr>
          <p:cNvPr id="17" name="Right Arrow 16">
            <a:hlinkClick r:id="rId6" action="ppaction://hlinksldjump"/>
          </p:cNvPr>
          <p:cNvSpPr/>
          <p:nvPr/>
        </p:nvSpPr>
        <p:spPr>
          <a:xfrm>
            <a:off x="7823744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>
            <a:hlinkClick r:id="rId7" action="ppaction://hlinksldjump"/>
          </p:cNvPr>
          <p:cNvSpPr/>
          <p:nvPr/>
        </p:nvSpPr>
        <p:spPr>
          <a:xfrm rot="10800000">
            <a:off x="696840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+mn-lt"/>
              </a:rPr>
              <a:t>Tá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geansaí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ar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leaba</a:t>
            </a:r>
            <a:r>
              <a:rPr lang="en-GB" sz="3600" dirty="0" smtClean="0">
                <a:latin typeface="+mn-lt"/>
              </a:rPr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232" y="4899033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Fíor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535" y="4899032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Bréagach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449" y="5080949"/>
            <a:ext cx="5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nó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6131" y="5733106"/>
            <a:ext cx="51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freagra</a:t>
            </a:r>
            <a:r>
              <a:rPr lang="en-GB" dirty="0" smtClean="0"/>
              <a:t> </a:t>
            </a:r>
            <a:r>
              <a:rPr lang="en-GB" dirty="0" err="1" smtClean="0"/>
              <a:t>ceart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372500" y="1517252"/>
            <a:ext cx="4382530" cy="3098955"/>
            <a:chOff x="2372500" y="1517252"/>
            <a:chExt cx="4382530" cy="30989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500" y="1517252"/>
              <a:ext cx="4382530" cy="30989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3240">
              <a:off x="4061612" y="2520778"/>
              <a:ext cx="909923" cy="6053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75856" y="4704201"/>
            <a:ext cx="1122827" cy="1122827"/>
            <a:chOff x="1075856" y="4704201"/>
            <a:chExt cx="1122827" cy="1122827"/>
          </a:xfrm>
        </p:grpSpPr>
        <p:sp>
          <p:nvSpPr>
            <p:cNvPr id="13" name="Oval 12"/>
            <p:cNvSpPr/>
            <p:nvPr/>
          </p:nvSpPr>
          <p:spPr>
            <a:xfrm>
              <a:off x="1075856" y="4704201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168" y="4956903"/>
              <a:ext cx="642201" cy="61371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947376" y="4702348"/>
            <a:ext cx="1122827" cy="1122827"/>
            <a:chOff x="6947376" y="4702348"/>
            <a:chExt cx="1122827" cy="1122827"/>
          </a:xfrm>
        </p:grpSpPr>
        <p:sp>
          <p:nvSpPr>
            <p:cNvPr id="16" name="Oval 15"/>
            <p:cNvSpPr/>
            <p:nvPr/>
          </p:nvSpPr>
          <p:spPr>
            <a:xfrm>
              <a:off x="6947376" y="4702348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496" y="4956903"/>
              <a:ext cx="760586" cy="647355"/>
            </a:xfrm>
            <a:prstGeom prst="rect">
              <a:avLst/>
            </a:prstGeom>
          </p:spPr>
        </p:pic>
      </p:grpSp>
      <p:sp>
        <p:nvSpPr>
          <p:cNvPr id="18" name="Right Arrow 17">
            <a:hlinkClick r:id="rId6" action="ppaction://hlinksldjump"/>
          </p:cNvPr>
          <p:cNvSpPr/>
          <p:nvPr/>
        </p:nvSpPr>
        <p:spPr>
          <a:xfrm>
            <a:off x="7823744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>
            <a:hlinkClick r:id="rId7" action="ppaction://hlinksldjump"/>
          </p:cNvPr>
          <p:cNvSpPr/>
          <p:nvPr/>
        </p:nvSpPr>
        <p:spPr>
          <a:xfrm rot="10800000">
            <a:off x="696840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+mn-lt"/>
              </a:rPr>
              <a:t>Tá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na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stocaí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err="1" smtClean="0">
                <a:latin typeface="+mn-lt"/>
              </a:rPr>
              <a:t>ar</a:t>
            </a:r>
            <a:r>
              <a:rPr lang="en-GB" sz="3600" dirty="0" smtClean="0">
                <a:latin typeface="+mn-lt"/>
              </a:rPr>
              <a:t> an </a:t>
            </a:r>
            <a:r>
              <a:rPr lang="en-GB" sz="3600" dirty="0" err="1" smtClean="0">
                <a:latin typeface="+mn-lt"/>
              </a:rPr>
              <a:t>leaba</a:t>
            </a:r>
            <a:r>
              <a:rPr lang="en-GB" sz="3600" dirty="0" smtClean="0">
                <a:latin typeface="+mn-lt"/>
              </a:rPr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5232" y="4899033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Fíor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535" y="4899032"/>
            <a:ext cx="2537255" cy="733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Bréagach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449" y="5080949"/>
            <a:ext cx="59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nó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36131" y="5733106"/>
            <a:ext cx="514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freagra</a:t>
            </a:r>
            <a:r>
              <a:rPr lang="en-GB" dirty="0" smtClean="0"/>
              <a:t> </a:t>
            </a:r>
            <a:r>
              <a:rPr lang="en-GB" dirty="0" err="1" smtClean="0"/>
              <a:t>ceart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372500" y="1517252"/>
            <a:ext cx="4382530" cy="3098955"/>
            <a:chOff x="2372500" y="1517252"/>
            <a:chExt cx="4382530" cy="30989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500" y="1517252"/>
              <a:ext cx="4382530" cy="309895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08846">
              <a:off x="4422523" y="2410517"/>
              <a:ext cx="548643" cy="80997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75856" y="4704201"/>
            <a:ext cx="1122827" cy="1122827"/>
            <a:chOff x="1075856" y="4704201"/>
            <a:chExt cx="1122827" cy="1122827"/>
          </a:xfrm>
        </p:grpSpPr>
        <p:sp>
          <p:nvSpPr>
            <p:cNvPr id="13" name="Oval 12"/>
            <p:cNvSpPr/>
            <p:nvPr/>
          </p:nvSpPr>
          <p:spPr>
            <a:xfrm>
              <a:off x="1075856" y="4704201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168" y="4956903"/>
              <a:ext cx="642201" cy="61371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947376" y="4702348"/>
            <a:ext cx="1122827" cy="1122827"/>
            <a:chOff x="6947376" y="4702348"/>
            <a:chExt cx="1122827" cy="1122827"/>
          </a:xfrm>
        </p:grpSpPr>
        <p:sp>
          <p:nvSpPr>
            <p:cNvPr id="16" name="Oval 15"/>
            <p:cNvSpPr/>
            <p:nvPr/>
          </p:nvSpPr>
          <p:spPr>
            <a:xfrm>
              <a:off x="6947376" y="4702348"/>
              <a:ext cx="1122827" cy="11228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496" y="4956903"/>
              <a:ext cx="760586" cy="647355"/>
            </a:xfrm>
            <a:prstGeom prst="rect">
              <a:avLst/>
            </a:prstGeom>
          </p:spPr>
        </p:pic>
      </p:grpSp>
      <p:sp>
        <p:nvSpPr>
          <p:cNvPr id="18" name="Right Arrow 17">
            <a:hlinkClick r:id="rId6" action="ppaction://hlinksldjump"/>
          </p:cNvPr>
          <p:cNvSpPr/>
          <p:nvPr/>
        </p:nvSpPr>
        <p:spPr>
          <a:xfrm>
            <a:off x="7823744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>
            <a:hlinkClick r:id="rId7" action="ppaction://hlinksldjump"/>
          </p:cNvPr>
          <p:cNvSpPr/>
          <p:nvPr/>
        </p:nvSpPr>
        <p:spPr>
          <a:xfrm rot="10800000">
            <a:off x="696840" y="5825175"/>
            <a:ext cx="628842" cy="4448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Tá an geansaí ar an doras?</vt:lpstr>
      <vt:lpstr>Tá na bróga ar an leaba?</vt:lpstr>
      <vt:lpstr>Tá an gúna ar an mbord?</vt:lpstr>
      <vt:lpstr>Tá an geansaí ar an leaba?</vt:lpstr>
      <vt:lpstr>Tá na stocaí ar an leaba?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Sarah Fletcher</cp:lastModifiedBy>
  <cp:revision>7</cp:revision>
  <dcterms:created xsi:type="dcterms:W3CDTF">2019-02-27T16:00:58Z</dcterms:created>
  <dcterms:modified xsi:type="dcterms:W3CDTF">2019-02-28T11:43:57Z</dcterms:modified>
</cp:coreProperties>
</file>