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svg"/><Relationship Id="rId1" Type="http://schemas.openxmlformats.org/officeDocument/2006/relationships/image" Target="../media/image2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svg"/><Relationship Id="rId1" Type="http://schemas.openxmlformats.org/officeDocument/2006/relationships/image" Target="../media/image3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svg"/><Relationship Id="rId1" Type="http://schemas.openxmlformats.org/officeDocument/2006/relationships/image" Target="../media/image39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svg"/><Relationship Id="rId1" Type="http://schemas.openxmlformats.org/officeDocument/2006/relationships/image" Target="../media/image4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2CBCC-57D7-4420-B335-2E8C57E0AD29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1F49245-0451-4B29-AB5D-4D81ED3F0E86}">
      <dgm:prSet/>
      <dgm:spPr/>
      <dgm:t>
        <a:bodyPr/>
        <a:lstStyle/>
        <a:p>
          <a:r>
            <a:rPr lang="en-GB"/>
            <a:t>Wonderful careless dampness ugliness mismatched blindness </a:t>
          </a:r>
          <a:endParaRPr lang="en-US"/>
        </a:p>
      </dgm:t>
    </dgm:pt>
    <dgm:pt modelId="{ACF7C883-7A66-403C-8834-CD7B1054D167}" type="parTrans" cxnId="{DC456A9A-F79B-4559-87DC-A8B35576F8DF}">
      <dgm:prSet/>
      <dgm:spPr/>
      <dgm:t>
        <a:bodyPr/>
        <a:lstStyle/>
        <a:p>
          <a:endParaRPr lang="en-US"/>
        </a:p>
      </dgm:t>
    </dgm:pt>
    <dgm:pt modelId="{932A1199-4EFB-423B-A569-4FE1C4AA52C3}" type="sibTrans" cxnId="{DC456A9A-F79B-4559-87DC-A8B35576F8DF}">
      <dgm:prSet/>
      <dgm:spPr/>
      <dgm:t>
        <a:bodyPr/>
        <a:lstStyle/>
        <a:p>
          <a:endParaRPr lang="en-US"/>
        </a:p>
      </dgm:t>
    </dgm:pt>
    <dgm:pt modelId="{B13EA41D-CA38-4CBF-8DFF-00AFC106B3C2}">
      <dgm:prSet/>
      <dgm:spPr/>
      <dgm:t>
        <a:bodyPr/>
        <a:lstStyle/>
        <a:p>
          <a:r>
            <a:rPr lang="en-GB"/>
            <a:t>In each of them there is a BASE word e.g wonder, care, damp, match, blind and matched</a:t>
          </a:r>
          <a:endParaRPr lang="en-US"/>
        </a:p>
      </dgm:t>
    </dgm:pt>
    <dgm:pt modelId="{54BAAAC7-64E5-4219-9916-EB736212DDFE}" type="parTrans" cxnId="{35D6E383-EE83-45AA-BF9B-35D6DCEF39BF}">
      <dgm:prSet/>
      <dgm:spPr/>
      <dgm:t>
        <a:bodyPr/>
        <a:lstStyle/>
        <a:p>
          <a:endParaRPr lang="en-US"/>
        </a:p>
      </dgm:t>
    </dgm:pt>
    <dgm:pt modelId="{D87E6CAB-1FBD-499D-A411-30826728A49F}" type="sibTrans" cxnId="{35D6E383-EE83-45AA-BF9B-35D6DCEF39BF}">
      <dgm:prSet/>
      <dgm:spPr/>
      <dgm:t>
        <a:bodyPr/>
        <a:lstStyle/>
        <a:p>
          <a:endParaRPr lang="en-US"/>
        </a:p>
      </dgm:t>
    </dgm:pt>
    <dgm:pt modelId="{74A147E5-FE96-47E7-AC2F-3E915D6C9282}">
      <dgm:prSet/>
      <dgm:spPr/>
      <dgm:t>
        <a:bodyPr/>
        <a:lstStyle/>
        <a:p>
          <a:r>
            <a:rPr lang="en-GB"/>
            <a:t>Ful is a suffix, ness is a suffix </a:t>
          </a:r>
          <a:endParaRPr lang="en-US"/>
        </a:p>
      </dgm:t>
    </dgm:pt>
    <dgm:pt modelId="{02F0A69E-D3D5-4E24-B10A-BC4E4133534D}" type="parTrans" cxnId="{33C5D93D-73D1-46DA-A79A-79E849434F6E}">
      <dgm:prSet/>
      <dgm:spPr/>
      <dgm:t>
        <a:bodyPr/>
        <a:lstStyle/>
        <a:p>
          <a:endParaRPr lang="en-US"/>
        </a:p>
      </dgm:t>
    </dgm:pt>
    <dgm:pt modelId="{B745FDB5-BCEA-443F-ADC5-B01B21A9B928}" type="sibTrans" cxnId="{33C5D93D-73D1-46DA-A79A-79E849434F6E}">
      <dgm:prSet/>
      <dgm:spPr/>
      <dgm:t>
        <a:bodyPr/>
        <a:lstStyle/>
        <a:p>
          <a:endParaRPr lang="en-US"/>
        </a:p>
      </dgm:t>
    </dgm:pt>
    <dgm:pt modelId="{A3CA557D-4104-46F9-B4F5-65CBAAE64A6B}">
      <dgm:prSet/>
      <dgm:spPr/>
      <dgm:t>
        <a:bodyPr/>
        <a:lstStyle/>
        <a:p>
          <a:r>
            <a:rPr lang="en-GB"/>
            <a:t>Mis is a prefix</a:t>
          </a:r>
          <a:endParaRPr lang="en-US"/>
        </a:p>
      </dgm:t>
    </dgm:pt>
    <dgm:pt modelId="{34BCEDA9-9D3F-4AE0-BBBF-5B4B1E4CCA3F}" type="parTrans" cxnId="{F705A737-7F12-4901-9689-44F8CA46187A}">
      <dgm:prSet/>
      <dgm:spPr/>
      <dgm:t>
        <a:bodyPr/>
        <a:lstStyle/>
        <a:p>
          <a:endParaRPr lang="en-US"/>
        </a:p>
      </dgm:t>
    </dgm:pt>
    <dgm:pt modelId="{55C2868D-948D-4156-A766-1352561ADD52}" type="sibTrans" cxnId="{F705A737-7F12-4901-9689-44F8CA46187A}">
      <dgm:prSet/>
      <dgm:spPr/>
      <dgm:t>
        <a:bodyPr/>
        <a:lstStyle/>
        <a:p>
          <a:endParaRPr lang="en-US"/>
        </a:p>
      </dgm:t>
    </dgm:pt>
    <dgm:pt modelId="{72CE9AE7-DC81-40EE-97B6-9A2E4172C2C5}" type="pres">
      <dgm:prSet presAssocID="{3802CBCC-57D7-4420-B335-2E8C57E0AD29}" presName="outerComposite" presStyleCnt="0">
        <dgm:presLayoutVars>
          <dgm:chMax val="5"/>
          <dgm:dir/>
          <dgm:resizeHandles val="exact"/>
        </dgm:presLayoutVars>
      </dgm:prSet>
      <dgm:spPr/>
    </dgm:pt>
    <dgm:pt modelId="{5D812CB5-ABE5-4033-93F2-28A522E97817}" type="pres">
      <dgm:prSet presAssocID="{3802CBCC-57D7-4420-B335-2E8C57E0AD29}" presName="dummyMaxCanvas" presStyleCnt="0">
        <dgm:presLayoutVars/>
      </dgm:prSet>
      <dgm:spPr/>
    </dgm:pt>
    <dgm:pt modelId="{DF1E98A4-27FB-4264-81F4-A51728752E6B}" type="pres">
      <dgm:prSet presAssocID="{3802CBCC-57D7-4420-B335-2E8C57E0AD29}" presName="FourNodes_1" presStyleLbl="node1" presStyleIdx="0" presStyleCnt="4">
        <dgm:presLayoutVars>
          <dgm:bulletEnabled val="1"/>
        </dgm:presLayoutVars>
      </dgm:prSet>
      <dgm:spPr/>
    </dgm:pt>
    <dgm:pt modelId="{03C01593-95C2-447C-9A18-2AAFB47F642B}" type="pres">
      <dgm:prSet presAssocID="{3802CBCC-57D7-4420-B335-2E8C57E0AD29}" presName="FourNodes_2" presStyleLbl="node1" presStyleIdx="1" presStyleCnt="4">
        <dgm:presLayoutVars>
          <dgm:bulletEnabled val="1"/>
        </dgm:presLayoutVars>
      </dgm:prSet>
      <dgm:spPr/>
    </dgm:pt>
    <dgm:pt modelId="{C25A69AE-3643-45A6-813A-441BFBD86ECE}" type="pres">
      <dgm:prSet presAssocID="{3802CBCC-57D7-4420-B335-2E8C57E0AD29}" presName="FourNodes_3" presStyleLbl="node1" presStyleIdx="2" presStyleCnt="4">
        <dgm:presLayoutVars>
          <dgm:bulletEnabled val="1"/>
        </dgm:presLayoutVars>
      </dgm:prSet>
      <dgm:spPr/>
    </dgm:pt>
    <dgm:pt modelId="{579D2CFD-FE55-46C2-8203-C887AD942074}" type="pres">
      <dgm:prSet presAssocID="{3802CBCC-57D7-4420-B335-2E8C57E0AD29}" presName="FourNodes_4" presStyleLbl="node1" presStyleIdx="3" presStyleCnt="4">
        <dgm:presLayoutVars>
          <dgm:bulletEnabled val="1"/>
        </dgm:presLayoutVars>
      </dgm:prSet>
      <dgm:spPr/>
    </dgm:pt>
    <dgm:pt modelId="{2F9CCAB8-B394-49EC-8530-7FB6898C9C5C}" type="pres">
      <dgm:prSet presAssocID="{3802CBCC-57D7-4420-B335-2E8C57E0AD29}" presName="FourConn_1-2" presStyleLbl="fgAccFollowNode1" presStyleIdx="0" presStyleCnt="3">
        <dgm:presLayoutVars>
          <dgm:bulletEnabled val="1"/>
        </dgm:presLayoutVars>
      </dgm:prSet>
      <dgm:spPr/>
    </dgm:pt>
    <dgm:pt modelId="{1A43E34D-BAD0-4727-B2E3-4A81494F916B}" type="pres">
      <dgm:prSet presAssocID="{3802CBCC-57D7-4420-B335-2E8C57E0AD29}" presName="FourConn_2-3" presStyleLbl="fgAccFollowNode1" presStyleIdx="1" presStyleCnt="3">
        <dgm:presLayoutVars>
          <dgm:bulletEnabled val="1"/>
        </dgm:presLayoutVars>
      </dgm:prSet>
      <dgm:spPr/>
    </dgm:pt>
    <dgm:pt modelId="{0CD35344-0390-4790-B328-09A08184EAA8}" type="pres">
      <dgm:prSet presAssocID="{3802CBCC-57D7-4420-B335-2E8C57E0AD29}" presName="FourConn_3-4" presStyleLbl="fgAccFollowNode1" presStyleIdx="2" presStyleCnt="3">
        <dgm:presLayoutVars>
          <dgm:bulletEnabled val="1"/>
        </dgm:presLayoutVars>
      </dgm:prSet>
      <dgm:spPr/>
    </dgm:pt>
    <dgm:pt modelId="{D2B21AD9-1A36-42EC-90ED-29B71502918F}" type="pres">
      <dgm:prSet presAssocID="{3802CBCC-57D7-4420-B335-2E8C57E0AD29}" presName="FourNodes_1_text" presStyleLbl="node1" presStyleIdx="3" presStyleCnt="4">
        <dgm:presLayoutVars>
          <dgm:bulletEnabled val="1"/>
        </dgm:presLayoutVars>
      </dgm:prSet>
      <dgm:spPr/>
    </dgm:pt>
    <dgm:pt modelId="{C7158B76-1FC0-4039-8F16-A965A9B40782}" type="pres">
      <dgm:prSet presAssocID="{3802CBCC-57D7-4420-B335-2E8C57E0AD29}" presName="FourNodes_2_text" presStyleLbl="node1" presStyleIdx="3" presStyleCnt="4">
        <dgm:presLayoutVars>
          <dgm:bulletEnabled val="1"/>
        </dgm:presLayoutVars>
      </dgm:prSet>
      <dgm:spPr/>
    </dgm:pt>
    <dgm:pt modelId="{E498AAF6-4080-465C-847B-25AD7FE33C6B}" type="pres">
      <dgm:prSet presAssocID="{3802CBCC-57D7-4420-B335-2E8C57E0AD29}" presName="FourNodes_3_text" presStyleLbl="node1" presStyleIdx="3" presStyleCnt="4">
        <dgm:presLayoutVars>
          <dgm:bulletEnabled val="1"/>
        </dgm:presLayoutVars>
      </dgm:prSet>
      <dgm:spPr/>
    </dgm:pt>
    <dgm:pt modelId="{CA51B835-7134-456C-840A-468C45B38A28}" type="pres">
      <dgm:prSet presAssocID="{3802CBCC-57D7-4420-B335-2E8C57E0AD2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B8DAE05-F634-4BE7-A292-CD70A9ED7EF3}" type="presOf" srcId="{74A147E5-FE96-47E7-AC2F-3E915D6C9282}" destId="{E498AAF6-4080-465C-847B-25AD7FE33C6B}" srcOrd="1" destOrd="0" presId="urn:microsoft.com/office/officeart/2005/8/layout/vProcess5"/>
    <dgm:cxn modelId="{B407E224-04D4-4E47-AE71-7B9D6FF593AC}" type="presOf" srcId="{B13EA41D-CA38-4CBF-8DFF-00AFC106B3C2}" destId="{C7158B76-1FC0-4039-8F16-A965A9B40782}" srcOrd="1" destOrd="0" presId="urn:microsoft.com/office/officeart/2005/8/layout/vProcess5"/>
    <dgm:cxn modelId="{7E779B26-A946-4522-A764-2D0ED7EE009D}" type="presOf" srcId="{A3CA557D-4104-46F9-B4F5-65CBAAE64A6B}" destId="{579D2CFD-FE55-46C2-8203-C887AD942074}" srcOrd="0" destOrd="0" presId="urn:microsoft.com/office/officeart/2005/8/layout/vProcess5"/>
    <dgm:cxn modelId="{F705A737-7F12-4901-9689-44F8CA46187A}" srcId="{3802CBCC-57D7-4420-B335-2E8C57E0AD29}" destId="{A3CA557D-4104-46F9-B4F5-65CBAAE64A6B}" srcOrd="3" destOrd="0" parTransId="{34BCEDA9-9D3F-4AE0-BBBF-5B4B1E4CCA3F}" sibTransId="{55C2868D-948D-4156-A766-1352561ADD52}"/>
    <dgm:cxn modelId="{33C5D93D-73D1-46DA-A79A-79E849434F6E}" srcId="{3802CBCC-57D7-4420-B335-2E8C57E0AD29}" destId="{74A147E5-FE96-47E7-AC2F-3E915D6C9282}" srcOrd="2" destOrd="0" parTransId="{02F0A69E-D3D5-4E24-B10A-BC4E4133534D}" sibTransId="{B745FDB5-BCEA-443F-ADC5-B01B21A9B928}"/>
    <dgm:cxn modelId="{6BAA353F-556F-41BF-A530-A6B5639D5595}" type="presOf" srcId="{3802CBCC-57D7-4420-B335-2E8C57E0AD29}" destId="{72CE9AE7-DC81-40EE-97B6-9A2E4172C2C5}" srcOrd="0" destOrd="0" presId="urn:microsoft.com/office/officeart/2005/8/layout/vProcess5"/>
    <dgm:cxn modelId="{092FA540-4E63-493F-833E-8C2ACBF293B0}" type="presOf" srcId="{B13EA41D-CA38-4CBF-8DFF-00AFC106B3C2}" destId="{03C01593-95C2-447C-9A18-2AAFB47F642B}" srcOrd="0" destOrd="0" presId="urn:microsoft.com/office/officeart/2005/8/layout/vProcess5"/>
    <dgm:cxn modelId="{B9169664-DCDF-4096-9405-6F28EF634875}" type="presOf" srcId="{C1F49245-0451-4B29-AB5D-4D81ED3F0E86}" destId="{DF1E98A4-27FB-4264-81F4-A51728752E6B}" srcOrd="0" destOrd="0" presId="urn:microsoft.com/office/officeart/2005/8/layout/vProcess5"/>
    <dgm:cxn modelId="{22C17B4D-6672-45EA-AE5B-1F6884FB1245}" type="presOf" srcId="{B745FDB5-BCEA-443F-ADC5-B01B21A9B928}" destId="{0CD35344-0390-4790-B328-09A08184EAA8}" srcOrd="0" destOrd="0" presId="urn:microsoft.com/office/officeart/2005/8/layout/vProcess5"/>
    <dgm:cxn modelId="{2C67EA73-6AA3-4480-940C-22F8E1FF7657}" type="presOf" srcId="{D87E6CAB-1FBD-499D-A411-30826728A49F}" destId="{1A43E34D-BAD0-4727-B2E3-4A81494F916B}" srcOrd="0" destOrd="0" presId="urn:microsoft.com/office/officeart/2005/8/layout/vProcess5"/>
    <dgm:cxn modelId="{9583D754-1A63-43C4-B48D-022EBD5EDAE5}" type="presOf" srcId="{932A1199-4EFB-423B-A569-4FE1C4AA52C3}" destId="{2F9CCAB8-B394-49EC-8530-7FB6898C9C5C}" srcOrd="0" destOrd="0" presId="urn:microsoft.com/office/officeart/2005/8/layout/vProcess5"/>
    <dgm:cxn modelId="{AC70D879-446C-496E-8F1B-7BB9540558CC}" type="presOf" srcId="{74A147E5-FE96-47E7-AC2F-3E915D6C9282}" destId="{C25A69AE-3643-45A6-813A-441BFBD86ECE}" srcOrd="0" destOrd="0" presId="urn:microsoft.com/office/officeart/2005/8/layout/vProcess5"/>
    <dgm:cxn modelId="{35D6E383-EE83-45AA-BF9B-35D6DCEF39BF}" srcId="{3802CBCC-57D7-4420-B335-2E8C57E0AD29}" destId="{B13EA41D-CA38-4CBF-8DFF-00AFC106B3C2}" srcOrd="1" destOrd="0" parTransId="{54BAAAC7-64E5-4219-9916-EB736212DDFE}" sibTransId="{D87E6CAB-1FBD-499D-A411-30826728A49F}"/>
    <dgm:cxn modelId="{1F66DD89-D344-4186-B760-31938BB3E246}" type="presOf" srcId="{C1F49245-0451-4B29-AB5D-4D81ED3F0E86}" destId="{D2B21AD9-1A36-42EC-90ED-29B71502918F}" srcOrd="1" destOrd="0" presId="urn:microsoft.com/office/officeart/2005/8/layout/vProcess5"/>
    <dgm:cxn modelId="{DC456A9A-F79B-4559-87DC-A8B35576F8DF}" srcId="{3802CBCC-57D7-4420-B335-2E8C57E0AD29}" destId="{C1F49245-0451-4B29-AB5D-4D81ED3F0E86}" srcOrd="0" destOrd="0" parTransId="{ACF7C883-7A66-403C-8834-CD7B1054D167}" sibTransId="{932A1199-4EFB-423B-A569-4FE1C4AA52C3}"/>
    <dgm:cxn modelId="{19317DD5-42CD-4405-B1DA-6CFB00966A2F}" type="presOf" srcId="{A3CA557D-4104-46F9-B4F5-65CBAAE64A6B}" destId="{CA51B835-7134-456C-840A-468C45B38A28}" srcOrd="1" destOrd="0" presId="urn:microsoft.com/office/officeart/2005/8/layout/vProcess5"/>
    <dgm:cxn modelId="{94EB7AD2-A7E3-4B08-80A2-CC823CD3B5D5}" type="presParOf" srcId="{72CE9AE7-DC81-40EE-97B6-9A2E4172C2C5}" destId="{5D812CB5-ABE5-4033-93F2-28A522E97817}" srcOrd="0" destOrd="0" presId="urn:microsoft.com/office/officeart/2005/8/layout/vProcess5"/>
    <dgm:cxn modelId="{3701D8A9-67AF-4E82-8B06-2D90A41BD278}" type="presParOf" srcId="{72CE9AE7-DC81-40EE-97B6-9A2E4172C2C5}" destId="{DF1E98A4-27FB-4264-81F4-A51728752E6B}" srcOrd="1" destOrd="0" presId="urn:microsoft.com/office/officeart/2005/8/layout/vProcess5"/>
    <dgm:cxn modelId="{C8C970AA-F04C-4F96-B983-A7DE9F87FC19}" type="presParOf" srcId="{72CE9AE7-DC81-40EE-97B6-9A2E4172C2C5}" destId="{03C01593-95C2-447C-9A18-2AAFB47F642B}" srcOrd="2" destOrd="0" presId="urn:microsoft.com/office/officeart/2005/8/layout/vProcess5"/>
    <dgm:cxn modelId="{7D4251FF-43A4-46C5-ACE7-51B1F063C892}" type="presParOf" srcId="{72CE9AE7-DC81-40EE-97B6-9A2E4172C2C5}" destId="{C25A69AE-3643-45A6-813A-441BFBD86ECE}" srcOrd="3" destOrd="0" presId="urn:microsoft.com/office/officeart/2005/8/layout/vProcess5"/>
    <dgm:cxn modelId="{C305ED0B-52A8-4ED7-81B5-1ADF44A56057}" type="presParOf" srcId="{72CE9AE7-DC81-40EE-97B6-9A2E4172C2C5}" destId="{579D2CFD-FE55-46C2-8203-C887AD942074}" srcOrd="4" destOrd="0" presId="urn:microsoft.com/office/officeart/2005/8/layout/vProcess5"/>
    <dgm:cxn modelId="{BB5CE080-E06F-493D-8913-D76F3322CC97}" type="presParOf" srcId="{72CE9AE7-DC81-40EE-97B6-9A2E4172C2C5}" destId="{2F9CCAB8-B394-49EC-8530-7FB6898C9C5C}" srcOrd="5" destOrd="0" presId="urn:microsoft.com/office/officeart/2005/8/layout/vProcess5"/>
    <dgm:cxn modelId="{57D44F7C-C5C3-4997-9486-357FEE07C712}" type="presParOf" srcId="{72CE9AE7-DC81-40EE-97B6-9A2E4172C2C5}" destId="{1A43E34D-BAD0-4727-B2E3-4A81494F916B}" srcOrd="6" destOrd="0" presId="urn:microsoft.com/office/officeart/2005/8/layout/vProcess5"/>
    <dgm:cxn modelId="{03066A0C-BC65-4364-92C3-EA23602D6FA3}" type="presParOf" srcId="{72CE9AE7-DC81-40EE-97B6-9A2E4172C2C5}" destId="{0CD35344-0390-4790-B328-09A08184EAA8}" srcOrd="7" destOrd="0" presId="urn:microsoft.com/office/officeart/2005/8/layout/vProcess5"/>
    <dgm:cxn modelId="{2606D6F7-4521-48DC-8365-B32B87BD222D}" type="presParOf" srcId="{72CE9AE7-DC81-40EE-97B6-9A2E4172C2C5}" destId="{D2B21AD9-1A36-42EC-90ED-29B71502918F}" srcOrd="8" destOrd="0" presId="urn:microsoft.com/office/officeart/2005/8/layout/vProcess5"/>
    <dgm:cxn modelId="{8E8E5739-3E4C-47A3-A93E-9A7D36C40860}" type="presParOf" srcId="{72CE9AE7-DC81-40EE-97B6-9A2E4172C2C5}" destId="{C7158B76-1FC0-4039-8F16-A965A9B40782}" srcOrd="9" destOrd="0" presId="urn:microsoft.com/office/officeart/2005/8/layout/vProcess5"/>
    <dgm:cxn modelId="{C0F5C224-8EC5-412F-88E4-E8E024166C66}" type="presParOf" srcId="{72CE9AE7-DC81-40EE-97B6-9A2E4172C2C5}" destId="{E498AAF6-4080-465C-847B-25AD7FE33C6B}" srcOrd="10" destOrd="0" presId="urn:microsoft.com/office/officeart/2005/8/layout/vProcess5"/>
    <dgm:cxn modelId="{0FBF9705-9ED1-4EB4-A0B7-7A0D4D13E714}" type="presParOf" srcId="{72CE9AE7-DC81-40EE-97B6-9A2E4172C2C5}" destId="{CA51B835-7134-456C-840A-468C45B38A2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D4BF8-24DE-4223-8028-D8FCFB909F6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E9F6CF-80D6-4AB5-8250-2939685144D3}">
      <dgm:prSet/>
      <dgm:spPr/>
      <dgm:t>
        <a:bodyPr/>
        <a:lstStyle/>
        <a:p>
          <a:pPr>
            <a:defRPr cap="all"/>
          </a:pPr>
          <a:r>
            <a:rPr lang="en-GB"/>
            <a:t>Re</a:t>
          </a:r>
          <a:endParaRPr lang="en-US"/>
        </a:p>
      </dgm:t>
    </dgm:pt>
    <dgm:pt modelId="{EB6BDA9F-FFA6-4994-9BF9-31E53B7FD137}" type="parTrans" cxnId="{5A17B504-7237-4B24-9EC1-2427CF6C9B3C}">
      <dgm:prSet/>
      <dgm:spPr/>
      <dgm:t>
        <a:bodyPr/>
        <a:lstStyle/>
        <a:p>
          <a:endParaRPr lang="en-US"/>
        </a:p>
      </dgm:t>
    </dgm:pt>
    <dgm:pt modelId="{766017AC-DE05-4647-B126-A549D9CDB3D0}" type="sibTrans" cxnId="{5A17B504-7237-4B24-9EC1-2427CF6C9B3C}">
      <dgm:prSet/>
      <dgm:spPr/>
      <dgm:t>
        <a:bodyPr/>
        <a:lstStyle/>
        <a:p>
          <a:endParaRPr lang="en-US"/>
        </a:p>
      </dgm:t>
    </dgm:pt>
    <dgm:pt modelId="{098D55EE-BFCC-4216-B9D4-7602458C67BF}">
      <dgm:prSet/>
      <dgm:spPr/>
      <dgm:t>
        <a:bodyPr/>
        <a:lstStyle/>
        <a:p>
          <a:pPr>
            <a:defRPr cap="all"/>
          </a:pPr>
          <a:r>
            <a:rPr lang="en-GB"/>
            <a:t>Freezes</a:t>
          </a:r>
          <a:endParaRPr lang="en-US"/>
        </a:p>
      </dgm:t>
    </dgm:pt>
    <dgm:pt modelId="{1051EC5C-B0FE-43C9-877B-1CCDD4C38DAD}" type="parTrans" cxnId="{F5E1EFD5-1331-43E2-B0A9-AA6C66679882}">
      <dgm:prSet/>
      <dgm:spPr/>
      <dgm:t>
        <a:bodyPr/>
        <a:lstStyle/>
        <a:p>
          <a:endParaRPr lang="en-US"/>
        </a:p>
      </dgm:t>
    </dgm:pt>
    <dgm:pt modelId="{19083606-EB13-49BF-8973-4BEEAD486759}" type="sibTrans" cxnId="{F5E1EFD5-1331-43E2-B0A9-AA6C66679882}">
      <dgm:prSet/>
      <dgm:spPr/>
      <dgm:t>
        <a:bodyPr/>
        <a:lstStyle/>
        <a:p>
          <a:endParaRPr lang="en-US"/>
        </a:p>
      </dgm:t>
    </dgm:pt>
    <dgm:pt modelId="{8782F6AF-ADFC-4562-85AA-31794969C6C4}">
      <dgm:prSet/>
      <dgm:spPr/>
      <dgm:t>
        <a:bodyPr/>
        <a:lstStyle/>
        <a:p>
          <a:pPr>
            <a:defRPr cap="all"/>
          </a:pPr>
          <a:r>
            <a:rPr lang="en-GB"/>
            <a:t>What is the other part of the word called?</a:t>
          </a:r>
          <a:endParaRPr lang="en-US"/>
        </a:p>
      </dgm:t>
    </dgm:pt>
    <dgm:pt modelId="{037F0F29-FAB8-4BDC-9E68-C01BBA50135F}" type="parTrans" cxnId="{68C3E5CD-46FF-4BDD-B18A-EF94B1A37F3B}">
      <dgm:prSet/>
      <dgm:spPr/>
      <dgm:t>
        <a:bodyPr/>
        <a:lstStyle/>
        <a:p>
          <a:endParaRPr lang="en-US"/>
        </a:p>
      </dgm:t>
    </dgm:pt>
    <dgm:pt modelId="{3485EB33-6C8E-41B2-B486-02BE9BC0CDB3}" type="sibTrans" cxnId="{68C3E5CD-46FF-4BDD-B18A-EF94B1A37F3B}">
      <dgm:prSet/>
      <dgm:spPr/>
      <dgm:t>
        <a:bodyPr/>
        <a:lstStyle/>
        <a:p>
          <a:endParaRPr lang="en-US"/>
        </a:p>
      </dgm:t>
    </dgm:pt>
    <dgm:pt modelId="{F68AD1E4-1D95-4785-8A51-217290836566}" type="pres">
      <dgm:prSet presAssocID="{49FD4BF8-24DE-4223-8028-D8FCFB909F63}" presName="root" presStyleCnt="0">
        <dgm:presLayoutVars>
          <dgm:dir/>
          <dgm:resizeHandles val="exact"/>
        </dgm:presLayoutVars>
      </dgm:prSet>
      <dgm:spPr/>
    </dgm:pt>
    <dgm:pt modelId="{CB635A09-6265-4FC0-A5C6-24BC995C7D86}" type="pres">
      <dgm:prSet presAssocID="{ACE9F6CF-80D6-4AB5-8250-2939685144D3}" presName="compNode" presStyleCnt="0"/>
      <dgm:spPr/>
    </dgm:pt>
    <dgm:pt modelId="{663FF917-27EF-4D9C-90A4-0E61E0F8F456}" type="pres">
      <dgm:prSet presAssocID="{ACE9F6CF-80D6-4AB5-8250-2939685144D3}" presName="iconBgRect" presStyleLbl="bgShp" presStyleIdx="0" presStyleCnt="3"/>
      <dgm:spPr/>
    </dgm:pt>
    <dgm:pt modelId="{7CE01339-B3F0-4EDA-B95E-100C2BF0A369}" type="pres">
      <dgm:prSet presAssocID="{ACE9F6CF-80D6-4AB5-8250-2939685144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ppy"/>
        </a:ext>
      </dgm:extLst>
    </dgm:pt>
    <dgm:pt modelId="{9040E242-0659-4FD2-9209-5C67796786D5}" type="pres">
      <dgm:prSet presAssocID="{ACE9F6CF-80D6-4AB5-8250-2939685144D3}" presName="spaceRect" presStyleCnt="0"/>
      <dgm:spPr/>
    </dgm:pt>
    <dgm:pt modelId="{F74F4C34-DE2C-4F0A-9A6B-D4A56C050635}" type="pres">
      <dgm:prSet presAssocID="{ACE9F6CF-80D6-4AB5-8250-2939685144D3}" presName="textRect" presStyleLbl="revTx" presStyleIdx="0" presStyleCnt="3">
        <dgm:presLayoutVars>
          <dgm:chMax val="1"/>
          <dgm:chPref val="1"/>
        </dgm:presLayoutVars>
      </dgm:prSet>
      <dgm:spPr/>
    </dgm:pt>
    <dgm:pt modelId="{BB09E223-A282-4C9B-BA27-6704E3572FCF}" type="pres">
      <dgm:prSet presAssocID="{766017AC-DE05-4647-B126-A549D9CDB3D0}" presName="sibTrans" presStyleCnt="0"/>
      <dgm:spPr/>
    </dgm:pt>
    <dgm:pt modelId="{958ED3FA-CC96-4B8E-B8A5-371900AC9A39}" type="pres">
      <dgm:prSet presAssocID="{098D55EE-BFCC-4216-B9D4-7602458C67BF}" presName="compNode" presStyleCnt="0"/>
      <dgm:spPr/>
    </dgm:pt>
    <dgm:pt modelId="{3575B62E-E803-4202-B069-D94F758D3FF9}" type="pres">
      <dgm:prSet presAssocID="{098D55EE-BFCC-4216-B9D4-7602458C67BF}" presName="iconBgRect" presStyleLbl="bgShp" presStyleIdx="1" presStyleCnt="3"/>
      <dgm:spPr/>
    </dgm:pt>
    <dgm:pt modelId="{D24CDACA-C3B2-417C-B4FE-BEF1640E9908}" type="pres">
      <dgm:prSet presAssocID="{098D55EE-BFCC-4216-B9D4-7602458C67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12823747-BDE4-4055-925A-39E07475A45D}" type="pres">
      <dgm:prSet presAssocID="{098D55EE-BFCC-4216-B9D4-7602458C67BF}" presName="spaceRect" presStyleCnt="0"/>
      <dgm:spPr/>
    </dgm:pt>
    <dgm:pt modelId="{7B599120-7D1D-47C7-BB93-101C0FA6325B}" type="pres">
      <dgm:prSet presAssocID="{098D55EE-BFCC-4216-B9D4-7602458C67BF}" presName="textRect" presStyleLbl="revTx" presStyleIdx="1" presStyleCnt="3">
        <dgm:presLayoutVars>
          <dgm:chMax val="1"/>
          <dgm:chPref val="1"/>
        </dgm:presLayoutVars>
      </dgm:prSet>
      <dgm:spPr/>
    </dgm:pt>
    <dgm:pt modelId="{3638A28A-C5F9-4728-B435-446BA8EA0CED}" type="pres">
      <dgm:prSet presAssocID="{19083606-EB13-49BF-8973-4BEEAD486759}" presName="sibTrans" presStyleCnt="0"/>
      <dgm:spPr/>
    </dgm:pt>
    <dgm:pt modelId="{2728FECB-2CC2-4AD9-A916-003CCA157613}" type="pres">
      <dgm:prSet presAssocID="{8782F6AF-ADFC-4562-85AA-31794969C6C4}" presName="compNode" presStyleCnt="0"/>
      <dgm:spPr/>
    </dgm:pt>
    <dgm:pt modelId="{301DA03F-E60D-40C3-804E-AB13CC5BCFE2}" type="pres">
      <dgm:prSet presAssocID="{8782F6AF-ADFC-4562-85AA-31794969C6C4}" presName="iconBgRect" presStyleLbl="bgShp" presStyleIdx="2" presStyleCnt="3"/>
      <dgm:spPr/>
    </dgm:pt>
    <dgm:pt modelId="{8573E18C-B9BE-4A6D-A939-5EA3C0C3BE7C}" type="pres">
      <dgm:prSet presAssocID="{8782F6AF-ADFC-4562-85AA-31794969C6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5BE39EC-D1F9-4BFC-A418-08399751E195}" type="pres">
      <dgm:prSet presAssocID="{8782F6AF-ADFC-4562-85AA-31794969C6C4}" presName="spaceRect" presStyleCnt="0"/>
      <dgm:spPr/>
    </dgm:pt>
    <dgm:pt modelId="{24B19DBD-115C-402F-8F13-5A929FCE5EFA}" type="pres">
      <dgm:prSet presAssocID="{8782F6AF-ADFC-4562-85AA-31794969C6C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A17B504-7237-4B24-9EC1-2427CF6C9B3C}" srcId="{49FD4BF8-24DE-4223-8028-D8FCFB909F63}" destId="{ACE9F6CF-80D6-4AB5-8250-2939685144D3}" srcOrd="0" destOrd="0" parTransId="{EB6BDA9F-FFA6-4994-9BF9-31E53B7FD137}" sibTransId="{766017AC-DE05-4647-B126-A549D9CDB3D0}"/>
    <dgm:cxn modelId="{44302F1F-F684-451F-BA0F-57A4BFF81856}" type="presOf" srcId="{098D55EE-BFCC-4216-B9D4-7602458C67BF}" destId="{7B599120-7D1D-47C7-BB93-101C0FA6325B}" srcOrd="0" destOrd="0" presId="urn:microsoft.com/office/officeart/2018/5/layout/IconCircleLabelList"/>
    <dgm:cxn modelId="{E0176374-576F-46CC-841C-B9698A055521}" type="presOf" srcId="{8782F6AF-ADFC-4562-85AA-31794969C6C4}" destId="{24B19DBD-115C-402F-8F13-5A929FCE5EFA}" srcOrd="0" destOrd="0" presId="urn:microsoft.com/office/officeart/2018/5/layout/IconCircleLabelList"/>
    <dgm:cxn modelId="{68C3E5CD-46FF-4BDD-B18A-EF94B1A37F3B}" srcId="{49FD4BF8-24DE-4223-8028-D8FCFB909F63}" destId="{8782F6AF-ADFC-4562-85AA-31794969C6C4}" srcOrd="2" destOrd="0" parTransId="{037F0F29-FAB8-4BDC-9E68-C01BBA50135F}" sibTransId="{3485EB33-6C8E-41B2-B486-02BE9BC0CDB3}"/>
    <dgm:cxn modelId="{33595CD0-6AE1-4A50-BCFE-2D24BE70C7DC}" type="presOf" srcId="{ACE9F6CF-80D6-4AB5-8250-2939685144D3}" destId="{F74F4C34-DE2C-4F0A-9A6B-D4A56C050635}" srcOrd="0" destOrd="0" presId="urn:microsoft.com/office/officeart/2018/5/layout/IconCircleLabelList"/>
    <dgm:cxn modelId="{F5E1EFD5-1331-43E2-B0A9-AA6C66679882}" srcId="{49FD4BF8-24DE-4223-8028-D8FCFB909F63}" destId="{098D55EE-BFCC-4216-B9D4-7602458C67BF}" srcOrd="1" destOrd="0" parTransId="{1051EC5C-B0FE-43C9-877B-1CCDD4C38DAD}" sibTransId="{19083606-EB13-49BF-8973-4BEEAD486759}"/>
    <dgm:cxn modelId="{717140F5-4307-481C-A768-B541BC9B2BB1}" type="presOf" srcId="{49FD4BF8-24DE-4223-8028-D8FCFB909F63}" destId="{F68AD1E4-1D95-4785-8A51-217290836566}" srcOrd="0" destOrd="0" presId="urn:microsoft.com/office/officeart/2018/5/layout/IconCircleLabelList"/>
    <dgm:cxn modelId="{58BBC343-3642-4644-BBC6-75CFA1D6D86E}" type="presParOf" srcId="{F68AD1E4-1D95-4785-8A51-217290836566}" destId="{CB635A09-6265-4FC0-A5C6-24BC995C7D86}" srcOrd="0" destOrd="0" presId="urn:microsoft.com/office/officeart/2018/5/layout/IconCircleLabelList"/>
    <dgm:cxn modelId="{B6D8885B-D46A-495F-B4B5-71DCE234E9D4}" type="presParOf" srcId="{CB635A09-6265-4FC0-A5C6-24BC995C7D86}" destId="{663FF917-27EF-4D9C-90A4-0E61E0F8F456}" srcOrd="0" destOrd="0" presId="urn:microsoft.com/office/officeart/2018/5/layout/IconCircleLabelList"/>
    <dgm:cxn modelId="{FFB19807-397B-4FCE-AC23-66D1F6B33243}" type="presParOf" srcId="{CB635A09-6265-4FC0-A5C6-24BC995C7D86}" destId="{7CE01339-B3F0-4EDA-B95E-100C2BF0A369}" srcOrd="1" destOrd="0" presId="urn:microsoft.com/office/officeart/2018/5/layout/IconCircleLabelList"/>
    <dgm:cxn modelId="{AC07CB68-FA23-4584-9916-DF34F39D203B}" type="presParOf" srcId="{CB635A09-6265-4FC0-A5C6-24BC995C7D86}" destId="{9040E242-0659-4FD2-9209-5C67796786D5}" srcOrd="2" destOrd="0" presId="urn:microsoft.com/office/officeart/2018/5/layout/IconCircleLabelList"/>
    <dgm:cxn modelId="{EDF20085-200F-4AA8-A95E-82F59FAFA7D5}" type="presParOf" srcId="{CB635A09-6265-4FC0-A5C6-24BC995C7D86}" destId="{F74F4C34-DE2C-4F0A-9A6B-D4A56C050635}" srcOrd="3" destOrd="0" presId="urn:microsoft.com/office/officeart/2018/5/layout/IconCircleLabelList"/>
    <dgm:cxn modelId="{6DCBACAB-9B70-457D-B5DC-AE0A5153299B}" type="presParOf" srcId="{F68AD1E4-1D95-4785-8A51-217290836566}" destId="{BB09E223-A282-4C9B-BA27-6704E3572FCF}" srcOrd="1" destOrd="0" presId="urn:microsoft.com/office/officeart/2018/5/layout/IconCircleLabelList"/>
    <dgm:cxn modelId="{E9114DD3-55C9-4EA1-86BD-06E5283B9382}" type="presParOf" srcId="{F68AD1E4-1D95-4785-8A51-217290836566}" destId="{958ED3FA-CC96-4B8E-B8A5-371900AC9A39}" srcOrd="2" destOrd="0" presId="urn:microsoft.com/office/officeart/2018/5/layout/IconCircleLabelList"/>
    <dgm:cxn modelId="{8B5B4958-5EBB-4B96-A900-A845F1083C36}" type="presParOf" srcId="{958ED3FA-CC96-4B8E-B8A5-371900AC9A39}" destId="{3575B62E-E803-4202-B069-D94F758D3FF9}" srcOrd="0" destOrd="0" presId="urn:microsoft.com/office/officeart/2018/5/layout/IconCircleLabelList"/>
    <dgm:cxn modelId="{0B254369-E811-4916-A57D-2EA8FB327098}" type="presParOf" srcId="{958ED3FA-CC96-4B8E-B8A5-371900AC9A39}" destId="{D24CDACA-C3B2-417C-B4FE-BEF1640E9908}" srcOrd="1" destOrd="0" presId="urn:microsoft.com/office/officeart/2018/5/layout/IconCircleLabelList"/>
    <dgm:cxn modelId="{DB32C5F1-F604-44D4-9A1B-CB5A1EC3961C}" type="presParOf" srcId="{958ED3FA-CC96-4B8E-B8A5-371900AC9A39}" destId="{12823747-BDE4-4055-925A-39E07475A45D}" srcOrd="2" destOrd="0" presId="urn:microsoft.com/office/officeart/2018/5/layout/IconCircleLabelList"/>
    <dgm:cxn modelId="{A30EFD18-550B-41BC-B97F-3AF1168CFD18}" type="presParOf" srcId="{958ED3FA-CC96-4B8E-B8A5-371900AC9A39}" destId="{7B599120-7D1D-47C7-BB93-101C0FA6325B}" srcOrd="3" destOrd="0" presId="urn:microsoft.com/office/officeart/2018/5/layout/IconCircleLabelList"/>
    <dgm:cxn modelId="{60E909A2-7C74-452E-805E-9804AE3D32C0}" type="presParOf" srcId="{F68AD1E4-1D95-4785-8A51-217290836566}" destId="{3638A28A-C5F9-4728-B435-446BA8EA0CED}" srcOrd="3" destOrd="0" presId="urn:microsoft.com/office/officeart/2018/5/layout/IconCircleLabelList"/>
    <dgm:cxn modelId="{8E8A5E38-374C-4136-93FA-39292F63989B}" type="presParOf" srcId="{F68AD1E4-1D95-4785-8A51-217290836566}" destId="{2728FECB-2CC2-4AD9-A916-003CCA157613}" srcOrd="4" destOrd="0" presId="urn:microsoft.com/office/officeart/2018/5/layout/IconCircleLabelList"/>
    <dgm:cxn modelId="{0CC01D68-B86B-4D96-BCDF-4FB05574BCDB}" type="presParOf" srcId="{2728FECB-2CC2-4AD9-A916-003CCA157613}" destId="{301DA03F-E60D-40C3-804E-AB13CC5BCFE2}" srcOrd="0" destOrd="0" presId="urn:microsoft.com/office/officeart/2018/5/layout/IconCircleLabelList"/>
    <dgm:cxn modelId="{674AE06E-E30B-4CA4-A727-B949CBE0BA99}" type="presParOf" srcId="{2728FECB-2CC2-4AD9-A916-003CCA157613}" destId="{8573E18C-B9BE-4A6D-A939-5EA3C0C3BE7C}" srcOrd="1" destOrd="0" presId="urn:microsoft.com/office/officeart/2018/5/layout/IconCircleLabelList"/>
    <dgm:cxn modelId="{6AB51F46-7FDA-4C5C-88FF-9F1D7865D647}" type="presParOf" srcId="{2728FECB-2CC2-4AD9-A916-003CCA157613}" destId="{E5BE39EC-D1F9-4BFC-A418-08399751E195}" srcOrd="2" destOrd="0" presId="urn:microsoft.com/office/officeart/2018/5/layout/IconCircleLabelList"/>
    <dgm:cxn modelId="{74EC5537-1774-4C29-AC63-69CDA57891B4}" type="presParOf" srcId="{2728FECB-2CC2-4AD9-A916-003CCA157613}" destId="{24B19DBD-115C-402F-8F13-5A929FCE5E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9A00A-EA86-408F-AC72-C9EB348E977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EBD8408-0042-4CC3-AA94-E3782943DD45}">
      <dgm:prSet/>
      <dgm:spPr/>
      <dgm:t>
        <a:bodyPr/>
        <a:lstStyle/>
        <a:p>
          <a:pPr>
            <a:defRPr cap="all"/>
          </a:pPr>
          <a:r>
            <a:rPr lang="en-GB" b="0" i="0"/>
            <a:t>Mis </a:t>
          </a:r>
          <a:endParaRPr lang="en-US"/>
        </a:p>
      </dgm:t>
    </dgm:pt>
    <dgm:pt modelId="{2EBF7637-3FA6-4004-8CCC-8C649F5E5D6F}" type="parTrans" cxnId="{6C9F57C9-D140-4156-9271-FF1AE179DD8D}">
      <dgm:prSet/>
      <dgm:spPr/>
      <dgm:t>
        <a:bodyPr/>
        <a:lstStyle/>
        <a:p>
          <a:endParaRPr lang="en-US"/>
        </a:p>
      </dgm:t>
    </dgm:pt>
    <dgm:pt modelId="{8E99559A-87D1-4525-9350-24825AA2D901}" type="sibTrans" cxnId="{6C9F57C9-D140-4156-9271-FF1AE179DD8D}">
      <dgm:prSet/>
      <dgm:spPr/>
      <dgm:t>
        <a:bodyPr/>
        <a:lstStyle/>
        <a:p>
          <a:endParaRPr lang="en-US"/>
        </a:p>
      </dgm:t>
    </dgm:pt>
    <dgm:pt modelId="{D969CBDF-FD06-4D7A-A634-13CA8EDFC005}">
      <dgm:prSet/>
      <dgm:spPr/>
      <dgm:t>
        <a:bodyPr/>
        <a:lstStyle/>
        <a:p>
          <a:pPr>
            <a:defRPr cap="all"/>
          </a:pPr>
          <a:r>
            <a:rPr lang="en-GB" b="0" i="0"/>
            <a:t>Matched</a:t>
          </a:r>
          <a:endParaRPr lang="en-US"/>
        </a:p>
      </dgm:t>
    </dgm:pt>
    <dgm:pt modelId="{9D96AEC6-F849-4BD1-8127-A6665A06E059}" type="parTrans" cxnId="{58199FE3-DF4B-4E5F-A2C9-908EE7DFB82F}">
      <dgm:prSet/>
      <dgm:spPr/>
      <dgm:t>
        <a:bodyPr/>
        <a:lstStyle/>
        <a:p>
          <a:endParaRPr lang="en-US"/>
        </a:p>
      </dgm:t>
    </dgm:pt>
    <dgm:pt modelId="{3245491B-4001-47AD-B3BE-8687748070EB}" type="sibTrans" cxnId="{58199FE3-DF4B-4E5F-A2C9-908EE7DFB82F}">
      <dgm:prSet/>
      <dgm:spPr/>
      <dgm:t>
        <a:bodyPr/>
        <a:lstStyle/>
        <a:p>
          <a:endParaRPr lang="en-US"/>
        </a:p>
      </dgm:t>
    </dgm:pt>
    <dgm:pt modelId="{479914A9-DEA8-4EE2-A7BE-71B7673AC081}">
      <dgm:prSet/>
      <dgm:spPr/>
      <dgm:t>
        <a:bodyPr/>
        <a:lstStyle/>
        <a:p>
          <a:pPr>
            <a:defRPr cap="all"/>
          </a:pPr>
          <a:r>
            <a:rPr lang="en-GB" b="0" i="0"/>
            <a:t>What is the other part of the word called?</a:t>
          </a:r>
          <a:endParaRPr lang="en-US"/>
        </a:p>
      </dgm:t>
    </dgm:pt>
    <dgm:pt modelId="{1AC67886-7C47-4AB2-8E5A-89EA75E060DB}" type="parTrans" cxnId="{9D8CD361-B462-4AA2-8BB9-44548F157FD5}">
      <dgm:prSet/>
      <dgm:spPr/>
      <dgm:t>
        <a:bodyPr/>
        <a:lstStyle/>
        <a:p>
          <a:endParaRPr lang="en-US"/>
        </a:p>
      </dgm:t>
    </dgm:pt>
    <dgm:pt modelId="{DA62D23F-6443-416E-AC65-C0A7D551B82D}" type="sibTrans" cxnId="{9D8CD361-B462-4AA2-8BB9-44548F157FD5}">
      <dgm:prSet/>
      <dgm:spPr/>
      <dgm:t>
        <a:bodyPr/>
        <a:lstStyle/>
        <a:p>
          <a:endParaRPr lang="en-US"/>
        </a:p>
      </dgm:t>
    </dgm:pt>
    <dgm:pt modelId="{3ECB8AB5-D68C-4F9A-A1D0-2CC75E344CB7}" type="pres">
      <dgm:prSet presAssocID="{DAE9A00A-EA86-408F-AC72-C9EB348E977E}" presName="root" presStyleCnt="0">
        <dgm:presLayoutVars>
          <dgm:dir/>
          <dgm:resizeHandles val="exact"/>
        </dgm:presLayoutVars>
      </dgm:prSet>
      <dgm:spPr/>
    </dgm:pt>
    <dgm:pt modelId="{826A8839-E87F-45AC-92BB-59CD7F9F5593}" type="pres">
      <dgm:prSet presAssocID="{3EBD8408-0042-4CC3-AA94-E3782943DD45}" presName="compNode" presStyleCnt="0"/>
      <dgm:spPr/>
    </dgm:pt>
    <dgm:pt modelId="{A401088C-AACA-4158-99A3-4CC56AE590F4}" type="pres">
      <dgm:prSet presAssocID="{3EBD8408-0042-4CC3-AA94-E3782943DD45}" presName="iconBgRect" presStyleLbl="bgShp" presStyleIdx="0" presStyleCnt="3"/>
      <dgm:spPr/>
    </dgm:pt>
    <dgm:pt modelId="{76102FF8-7152-404A-A10F-D67A5415905E}" type="pres">
      <dgm:prSet presAssocID="{3EBD8408-0042-4CC3-AA94-E3782943DD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ano"/>
        </a:ext>
      </dgm:extLst>
    </dgm:pt>
    <dgm:pt modelId="{3D38A317-D4DA-47DA-BC7E-0FCB943D82E2}" type="pres">
      <dgm:prSet presAssocID="{3EBD8408-0042-4CC3-AA94-E3782943DD45}" presName="spaceRect" presStyleCnt="0"/>
      <dgm:spPr/>
    </dgm:pt>
    <dgm:pt modelId="{165C060A-411B-4CE6-A876-D2410CA81D81}" type="pres">
      <dgm:prSet presAssocID="{3EBD8408-0042-4CC3-AA94-E3782943DD45}" presName="textRect" presStyleLbl="revTx" presStyleIdx="0" presStyleCnt="3">
        <dgm:presLayoutVars>
          <dgm:chMax val="1"/>
          <dgm:chPref val="1"/>
        </dgm:presLayoutVars>
      </dgm:prSet>
      <dgm:spPr/>
    </dgm:pt>
    <dgm:pt modelId="{08F0363F-621A-4060-8BC6-F4BE9597F011}" type="pres">
      <dgm:prSet presAssocID="{8E99559A-87D1-4525-9350-24825AA2D901}" presName="sibTrans" presStyleCnt="0"/>
      <dgm:spPr/>
    </dgm:pt>
    <dgm:pt modelId="{3E8756A2-F05B-4B4E-A9BA-9AABE1E031F0}" type="pres">
      <dgm:prSet presAssocID="{D969CBDF-FD06-4D7A-A634-13CA8EDFC005}" presName="compNode" presStyleCnt="0"/>
      <dgm:spPr/>
    </dgm:pt>
    <dgm:pt modelId="{3CE36844-7AF2-4917-B832-B3FB1CEF71D4}" type="pres">
      <dgm:prSet presAssocID="{D969CBDF-FD06-4D7A-A634-13CA8EDFC005}" presName="iconBgRect" presStyleLbl="bgShp" presStyleIdx="1" presStyleCnt="3"/>
      <dgm:spPr/>
    </dgm:pt>
    <dgm:pt modelId="{C453A1EE-B2E7-4263-8E3D-5773F536B780}" type="pres">
      <dgm:prSet presAssocID="{D969CBDF-FD06-4D7A-A634-13CA8EDFC0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A750868-A1A5-44F0-A9AF-7BF94F9691B3}" type="pres">
      <dgm:prSet presAssocID="{D969CBDF-FD06-4D7A-A634-13CA8EDFC005}" presName="spaceRect" presStyleCnt="0"/>
      <dgm:spPr/>
    </dgm:pt>
    <dgm:pt modelId="{C8FC5749-E0E3-4616-8808-308FAB743255}" type="pres">
      <dgm:prSet presAssocID="{D969CBDF-FD06-4D7A-A634-13CA8EDFC005}" presName="textRect" presStyleLbl="revTx" presStyleIdx="1" presStyleCnt="3">
        <dgm:presLayoutVars>
          <dgm:chMax val="1"/>
          <dgm:chPref val="1"/>
        </dgm:presLayoutVars>
      </dgm:prSet>
      <dgm:spPr/>
    </dgm:pt>
    <dgm:pt modelId="{9A1B03A5-4629-4A78-8168-69F4D1F32376}" type="pres">
      <dgm:prSet presAssocID="{3245491B-4001-47AD-B3BE-8687748070EB}" presName="sibTrans" presStyleCnt="0"/>
      <dgm:spPr/>
    </dgm:pt>
    <dgm:pt modelId="{882EB367-0691-453D-8941-7077A17A7BEB}" type="pres">
      <dgm:prSet presAssocID="{479914A9-DEA8-4EE2-A7BE-71B7673AC081}" presName="compNode" presStyleCnt="0"/>
      <dgm:spPr/>
    </dgm:pt>
    <dgm:pt modelId="{E348BFEF-9C53-4175-B379-D26AC2CA0B40}" type="pres">
      <dgm:prSet presAssocID="{479914A9-DEA8-4EE2-A7BE-71B7673AC081}" presName="iconBgRect" presStyleLbl="bgShp" presStyleIdx="2" presStyleCnt="3"/>
      <dgm:spPr/>
    </dgm:pt>
    <dgm:pt modelId="{59D0BF6A-76D9-4CD6-BB1B-902D3FA12977}" type="pres">
      <dgm:prSet presAssocID="{479914A9-DEA8-4EE2-A7BE-71B7673AC0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489DDB8B-6112-4D52-9AEB-D33155A40334}" type="pres">
      <dgm:prSet presAssocID="{479914A9-DEA8-4EE2-A7BE-71B7673AC081}" presName="spaceRect" presStyleCnt="0"/>
      <dgm:spPr/>
    </dgm:pt>
    <dgm:pt modelId="{485702F8-7BE6-4ADF-8DD3-054B2547A4F0}" type="pres">
      <dgm:prSet presAssocID="{479914A9-DEA8-4EE2-A7BE-71B7673AC08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C6F5527-3550-4357-AF0A-5D2D0D2E7F74}" type="presOf" srcId="{DAE9A00A-EA86-408F-AC72-C9EB348E977E}" destId="{3ECB8AB5-D68C-4F9A-A1D0-2CC75E344CB7}" srcOrd="0" destOrd="0" presId="urn:microsoft.com/office/officeart/2018/5/layout/IconCircleLabelList"/>
    <dgm:cxn modelId="{9D8CD361-B462-4AA2-8BB9-44548F157FD5}" srcId="{DAE9A00A-EA86-408F-AC72-C9EB348E977E}" destId="{479914A9-DEA8-4EE2-A7BE-71B7673AC081}" srcOrd="2" destOrd="0" parTransId="{1AC67886-7C47-4AB2-8E5A-89EA75E060DB}" sibTransId="{DA62D23F-6443-416E-AC65-C0A7D551B82D}"/>
    <dgm:cxn modelId="{52550A64-79A1-435A-8CF5-65EE1881FFD3}" type="presOf" srcId="{3EBD8408-0042-4CC3-AA94-E3782943DD45}" destId="{165C060A-411B-4CE6-A876-D2410CA81D81}" srcOrd="0" destOrd="0" presId="urn:microsoft.com/office/officeart/2018/5/layout/IconCircleLabelList"/>
    <dgm:cxn modelId="{3E1DF0A7-228E-46EB-B1A5-4D288DEF183B}" type="presOf" srcId="{479914A9-DEA8-4EE2-A7BE-71B7673AC081}" destId="{485702F8-7BE6-4ADF-8DD3-054B2547A4F0}" srcOrd="0" destOrd="0" presId="urn:microsoft.com/office/officeart/2018/5/layout/IconCircleLabelList"/>
    <dgm:cxn modelId="{49DCABB7-C408-4D2F-902B-81C642E256DD}" type="presOf" srcId="{D969CBDF-FD06-4D7A-A634-13CA8EDFC005}" destId="{C8FC5749-E0E3-4616-8808-308FAB743255}" srcOrd="0" destOrd="0" presId="urn:microsoft.com/office/officeart/2018/5/layout/IconCircleLabelList"/>
    <dgm:cxn modelId="{6C9F57C9-D140-4156-9271-FF1AE179DD8D}" srcId="{DAE9A00A-EA86-408F-AC72-C9EB348E977E}" destId="{3EBD8408-0042-4CC3-AA94-E3782943DD45}" srcOrd="0" destOrd="0" parTransId="{2EBF7637-3FA6-4004-8CCC-8C649F5E5D6F}" sibTransId="{8E99559A-87D1-4525-9350-24825AA2D901}"/>
    <dgm:cxn modelId="{58199FE3-DF4B-4E5F-A2C9-908EE7DFB82F}" srcId="{DAE9A00A-EA86-408F-AC72-C9EB348E977E}" destId="{D969CBDF-FD06-4D7A-A634-13CA8EDFC005}" srcOrd="1" destOrd="0" parTransId="{9D96AEC6-F849-4BD1-8127-A6665A06E059}" sibTransId="{3245491B-4001-47AD-B3BE-8687748070EB}"/>
    <dgm:cxn modelId="{5E676362-ED8A-4D10-A6AB-45CE4B102177}" type="presParOf" srcId="{3ECB8AB5-D68C-4F9A-A1D0-2CC75E344CB7}" destId="{826A8839-E87F-45AC-92BB-59CD7F9F5593}" srcOrd="0" destOrd="0" presId="urn:microsoft.com/office/officeart/2018/5/layout/IconCircleLabelList"/>
    <dgm:cxn modelId="{9B1C8009-B3AB-4DE7-8AEB-11F6BFCC5C1C}" type="presParOf" srcId="{826A8839-E87F-45AC-92BB-59CD7F9F5593}" destId="{A401088C-AACA-4158-99A3-4CC56AE590F4}" srcOrd="0" destOrd="0" presId="urn:microsoft.com/office/officeart/2018/5/layout/IconCircleLabelList"/>
    <dgm:cxn modelId="{D7A2EAAA-C9DF-4831-808E-ADC9184F90D3}" type="presParOf" srcId="{826A8839-E87F-45AC-92BB-59CD7F9F5593}" destId="{76102FF8-7152-404A-A10F-D67A5415905E}" srcOrd="1" destOrd="0" presId="urn:microsoft.com/office/officeart/2018/5/layout/IconCircleLabelList"/>
    <dgm:cxn modelId="{3CCCEEAF-B10D-4D95-9F0D-B9C50D4AAC87}" type="presParOf" srcId="{826A8839-E87F-45AC-92BB-59CD7F9F5593}" destId="{3D38A317-D4DA-47DA-BC7E-0FCB943D82E2}" srcOrd="2" destOrd="0" presId="urn:microsoft.com/office/officeart/2018/5/layout/IconCircleLabelList"/>
    <dgm:cxn modelId="{CDB5E7B6-69EE-46F5-88AE-4D72266C8701}" type="presParOf" srcId="{826A8839-E87F-45AC-92BB-59CD7F9F5593}" destId="{165C060A-411B-4CE6-A876-D2410CA81D81}" srcOrd="3" destOrd="0" presId="urn:microsoft.com/office/officeart/2018/5/layout/IconCircleLabelList"/>
    <dgm:cxn modelId="{E419E555-E1F6-4E66-819B-94C6066529F8}" type="presParOf" srcId="{3ECB8AB5-D68C-4F9A-A1D0-2CC75E344CB7}" destId="{08F0363F-621A-4060-8BC6-F4BE9597F011}" srcOrd="1" destOrd="0" presId="urn:microsoft.com/office/officeart/2018/5/layout/IconCircleLabelList"/>
    <dgm:cxn modelId="{1B76286A-FAC8-4D95-BF74-DC5BF23BA9C8}" type="presParOf" srcId="{3ECB8AB5-D68C-4F9A-A1D0-2CC75E344CB7}" destId="{3E8756A2-F05B-4B4E-A9BA-9AABE1E031F0}" srcOrd="2" destOrd="0" presId="urn:microsoft.com/office/officeart/2018/5/layout/IconCircleLabelList"/>
    <dgm:cxn modelId="{B697BD91-C6E6-48D8-8AAA-626EDDEA9A89}" type="presParOf" srcId="{3E8756A2-F05B-4B4E-A9BA-9AABE1E031F0}" destId="{3CE36844-7AF2-4917-B832-B3FB1CEF71D4}" srcOrd="0" destOrd="0" presId="urn:microsoft.com/office/officeart/2018/5/layout/IconCircleLabelList"/>
    <dgm:cxn modelId="{7F0EB2F0-2EDE-45F5-89ED-999EDEDF44FE}" type="presParOf" srcId="{3E8756A2-F05B-4B4E-A9BA-9AABE1E031F0}" destId="{C453A1EE-B2E7-4263-8E3D-5773F536B780}" srcOrd="1" destOrd="0" presId="urn:microsoft.com/office/officeart/2018/5/layout/IconCircleLabelList"/>
    <dgm:cxn modelId="{8952F5DB-DFEB-40B0-A1FF-35DA74638E37}" type="presParOf" srcId="{3E8756A2-F05B-4B4E-A9BA-9AABE1E031F0}" destId="{CA750868-A1A5-44F0-A9AF-7BF94F9691B3}" srcOrd="2" destOrd="0" presId="urn:microsoft.com/office/officeart/2018/5/layout/IconCircleLabelList"/>
    <dgm:cxn modelId="{1E7389F2-5E66-44B7-A0A2-51F12A501644}" type="presParOf" srcId="{3E8756A2-F05B-4B4E-A9BA-9AABE1E031F0}" destId="{C8FC5749-E0E3-4616-8808-308FAB743255}" srcOrd="3" destOrd="0" presId="urn:microsoft.com/office/officeart/2018/5/layout/IconCircleLabelList"/>
    <dgm:cxn modelId="{2D1A5BED-941A-457C-9A92-14C4AE91393D}" type="presParOf" srcId="{3ECB8AB5-D68C-4F9A-A1D0-2CC75E344CB7}" destId="{9A1B03A5-4629-4A78-8168-69F4D1F32376}" srcOrd="3" destOrd="0" presId="urn:microsoft.com/office/officeart/2018/5/layout/IconCircleLabelList"/>
    <dgm:cxn modelId="{0566B3D9-E063-4EA6-B27A-A383C5893D2A}" type="presParOf" srcId="{3ECB8AB5-D68C-4F9A-A1D0-2CC75E344CB7}" destId="{882EB367-0691-453D-8941-7077A17A7BEB}" srcOrd="4" destOrd="0" presId="urn:microsoft.com/office/officeart/2018/5/layout/IconCircleLabelList"/>
    <dgm:cxn modelId="{BEFE55D0-81EE-4616-AEFE-644EA6136DD5}" type="presParOf" srcId="{882EB367-0691-453D-8941-7077A17A7BEB}" destId="{E348BFEF-9C53-4175-B379-D26AC2CA0B40}" srcOrd="0" destOrd="0" presId="urn:microsoft.com/office/officeart/2018/5/layout/IconCircleLabelList"/>
    <dgm:cxn modelId="{06AF1B64-6878-4499-B397-1FE948B19CE6}" type="presParOf" srcId="{882EB367-0691-453D-8941-7077A17A7BEB}" destId="{59D0BF6A-76D9-4CD6-BB1B-902D3FA12977}" srcOrd="1" destOrd="0" presId="urn:microsoft.com/office/officeart/2018/5/layout/IconCircleLabelList"/>
    <dgm:cxn modelId="{E94F643A-2B0D-420C-951E-43F2F0770F90}" type="presParOf" srcId="{882EB367-0691-453D-8941-7077A17A7BEB}" destId="{489DDB8B-6112-4D52-9AEB-D33155A40334}" srcOrd="2" destOrd="0" presId="urn:microsoft.com/office/officeart/2018/5/layout/IconCircleLabelList"/>
    <dgm:cxn modelId="{7167E99C-B17B-4629-BE74-F3ADBDA2589B}" type="presParOf" srcId="{882EB367-0691-453D-8941-7077A17A7BEB}" destId="{485702F8-7BE6-4ADF-8DD3-054B2547A4F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29822D-A960-4B4B-9637-D7FF4AB1634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3667197-5FD1-4D9E-83F5-C7CE835B26FD}">
      <dgm:prSet/>
      <dgm:spPr/>
      <dgm:t>
        <a:bodyPr/>
        <a:lstStyle/>
        <a:p>
          <a:pPr>
            <a:defRPr cap="all"/>
          </a:pPr>
          <a:r>
            <a:rPr lang="en-GB"/>
            <a:t>Blind </a:t>
          </a:r>
          <a:endParaRPr lang="en-US"/>
        </a:p>
      </dgm:t>
    </dgm:pt>
    <dgm:pt modelId="{510A491B-C359-4333-8F94-2AA4BAD955D3}" type="parTrans" cxnId="{A05BB5D1-1042-4E0B-8873-A0E4EA94BA1D}">
      <dgm:prSet/>
      <dgm:spPr/>
      <dgm:t>
        <a:bodyPr/>
        <a:lstStyle/>
        <a:p>
          <a:endParaRPr lang="en-US"/>
        </a:p>
      </dgm:t>
    </dgm:pt>
    <dgm:pt modelId="{9C8AD67D-6890-4239-9C9B-A754DA01B8AD}" type="sibTrans" cxnId="{A05BB5D1-1042-4E0B-8873-A0E4EA94BA1D}">
      <dgm:prSet/>
      <dgm:spPr/>
      <dgm:t>
        <a:bodyPr/>
        <a:lstStyle/>
        <a:p>
          <a:endParaRPr lang="en-US"/>
        </a:p>
      </dgm:t>
    </dgm:pt>
    <dgm:pt modelId="{4861B44A-658D-483A-B1E8-2F00D5340A57}">
      <dgm:prSet/>
      <dgm:spPr/>
      <dgm:t>
        <a:bodyPr/>
        <a:lstStyle/>
        <a:p>
          <a:pPr>
            <a:defRPr cap="all"/>
          </a:pPr>
          <a:r>
            <a:rPr lang="en-GB"/>
            <a:t>Ness</a:t>
          </a:r>
          <a:endParaRPr lang="en-US"/>
        </a:p>
      </dgm:t>
    </dgm:pt>
    <dgm:pt modelId="{F40A9EB0-3A9A-4FF4-9610-A2C375668E78}" type="parTrans" cxnId="{5A9468F6-127D-4F71-97C6-F34AEF23B304}">
      <dgm:prSet/>
      <dgm:spPr/>
      <dgm:t>
        <a:bodyPr/>
        <a:lstStyle/>
        <a:p>
          <a:endParaRPr lang="en-US"/>
        </a:p>
      </dgm:t>
    </dgm:pt>
    <dgm:pt modelId="{64E9CBD0-EB35-42C6-A244-EA6AD6FF1880}" type="sibTrans" cxnId="{5A9468F6-127D-4F71-97C6-F34AEF23B304}">
      <dgm:prSet/>
      <dgm:spPr/>
      <dgm:t>
        <a:bodyPr/>
        <a:lstStyle/>
        <a:p>
          <a:endParaRPr lang="en-US"/>
        </a:p>
      </dgm:t>
    </dgm:pt>
    <dgm:pt modelId="{ECDF488D-02D4-418C-936B-30CBBAED36C5}">
      <dgm:prSet/>
      <dgm:spPr/>
      <dgm:t>
        <a:bodyPr/>
        <a:lstStyle/>
        <a:p>
          <a:pPr>
            <a:defRPr cap="all"/>
          </a:pPr>
          <a:r>
            <a:rPr lang="en-GB"/>
            <a:t>What is the other part of the word called?</a:t>
          </a:r>
          <a:endParaRPr lang="en-US"/>
        </a:p>
      </dgm:t>
    </dgm:pt>
    <dgm:pt modelId="{8E324C4B-1053-4041-A717-0E7434E85BBF}" type="parTrans" cxnId="{51FC0710-D396-44C1-923A-B6921515EC1E}">
      <dgm:prSet/>
      <dgm:spPr/>
      <dgm:t>
        <a:bodyPr/>
        <a:lstStyle/>
        <a:p>
          <a:endParaRPr lang="en-US"/>
        </a:p>
      </dgm:t>
    </dgm:pt>
    <dgm:pt modelId="{ECA53490-3322-4445-B7AE-0D6388E3A148}" type="sibTrans" cxnId="{51FC0710-D396-44C1-923A-B6921515EC1E}">
      <dgm:prSet/>
      <dgm:spPr/>
      <dgm:t>
        <a:bodyPr/>
        <a:lstStyle/>
        <a:p>
          <a:endParaRPr lang="en-US"/>
        </a:p>
      </dgm:t>
    </dgm:pt>
    <dgm:pt modelId="{958B93C3-6408-42BB-9250-1066B6051867}" type="pres">
      <dgm:prSet presAssocID="{B429822D-A960-4B4B-9637-D7FF4AB16349}" presName="root" presStyleCnt="0">
        <dgm:presLayoutVars>
          <dgm:dir/>
          <dgm:resizeHandles val="exact"/>
        </dgm:presLayoutVars>
      </dgm:prSet>
      <dgm:spPr/>
    </dgm:pt>
    <dgm:pt modelId="{D82F831B-26BB-4ACD-A214-8767A3056068}" type="pres">
      <dgm:prSet presAssocID="{33667197-5FD1-4D9E-83F5-C7CE835B26FD}" presName="compNode" presStyleCnt="0"/>
      <dgm:spPr/>
    </dgm:pt>
    <dgm:pt modelId="{61276374-B6DD-419C-8506-5CDFB3241AB8}" type="pres">
      <dgm:prSet presAssocID="{33667197-5FD1-4D9E-83F5-C7CE835B26FD}" presName="iconBgRect" presStyleLbl="bgShp" presStyleIdx="0" presStyleCnt="3"/>
      <dgm:spPr/>
    </dgm:pt>
    <dgm:pt modelId="{77C57ECA-097D-4D85-A198-39E1C6D27D82}" type="pres">
      <dgm:prSet presAssocID="{33667197-5FD1-4D9E-83F5-C7CE835B26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7DB44AF6-324C-4FF8-9C43-21C18EBBE096}" type="pres">
      <dgm:prSet presAssocID="{33667197-5FD1-4D9E-83F5-C7CE835B26FD}" presName="spaceRect" presStyleCnt="0"/>
      <dgm:spPr/>
    </dgm:pt>
    <dgm:pt modelId="{05694650-1ADF-4419-B6ED-5DCA59F774DE}" type="pres">
      <dgm:prSet presAssocID="{33667197-5FD1-4D9E-83F5-C7CE835B26FD}" presName="textRect" presStyleLbl="revTx" presStyleIdx="0" presStyleCnt="3">
        <dgm:presLayoutVars>
          <dgm:chMax val="1"/>
          <dgm:chPref val="1"/>
        </dgm:presLayoutVars>
      </dgm:prSet>
      <dgm:spPr/>
    </dgm:pt>
    <dgm:pt modelId="{8EEB8851-3FE3-4E17-B273-BFD6487D39A1}" type="pres">
      <dgm:prSet presAssocID="{9C8AD67D-6890-4239-9C9B-A754DA01B8AD}" presName="sibTrans" presStyleCnt="0"/>
      <dgm:spPr/>
    </dgm:pt>
    <dgm:pt modelId="{FC8E4FE2-D30E-4A23-8675-2790E9C6B000}" type="pres">
      <dgm:prSet presAssocID="{4861B44A-658D-483A-B1E8-2F00D5340A57}" presName="compNode" presStyleCnt="0"/>
      <dgm:spPr/>
    </dgm:pt>
    <dgm:pt modelId="{34159155-7D58-4FA4-A10D-1B00955C395B}" type="pres">
      <dgm:prSet presAssocID="{4861B44A-658D-483A-B1E8-2F00D5340A57}" presName="iconBgRect" presStyleLbl="bgShp" presStyleIdx="1" presStyleCnt="3"/>
      <dgm:spPr/>
    </dgm:pt>
    <dgm:pt modelId="{71F15F6F-1287-4D16-B581-63108379BD87}" type="pres">
      <dgm:prSet presAssocID="{4861B44A-658D-483A-B1E8-2F00D5340A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B040F41-E42E-4A8B-908A-C346BFCF50D1}" type="pres">
      <dgm:prSet presAssocID="{4861B44A-658D-483A-B1E8-2F00D5340A57}" presName="spaceRect" presStyleCnt="0"/>
      <dgm:spPr/>
    </dgm:pt>
    <dgm:pt modelId="{EBD7E9E7-4EEF-4F94-9AF1-648D9324D3AA}" type="pres">
      <dgm:prSet presAssocID="{4861B44A-658D-483A-B1E8-2F00D5340A57}" presName="textRect" presStyleLbl="revTx" presStyleIdx="1" presStyleCnt="3">
        <dgm:presLayoutVars>
          <dgm:chMax val="1"/>
          <dgm:chPref val="1"/>
        </dgm:presLayoutVars>
      </dgm:prSet>
      <dgm:spPr/>
    </dgm:pt>
    <dgm:pt modelId="{F170CFC6-4742-444C-9773-D02E7195687F}" type="pres">
      <dgm:prSet presAssocID="{64E9CBD0-EB35-42C6-A244-EA6AD6FF1880}" presName="sibTrans" presStyleCnt="0"/>
      <dgm:spPr/>
    </dgm:pt>
    <dgm:pt modelId="{3E032478-99C3-4C5B-A71B-ABF2699AA913}" type="pres">
      <dgm:prSet presAssocID="{ECDF488D-02D4-418C-936B-30CBBAED36C5}" presName="compNode" presStyleCnt="0"/>
      <dgm:spPr/>
    </dgm:pt>
    <dgm:pt modelId="{FCC1773D-190C-4AB3-8619-2200390AB1CE}" type="pres">
      <dgm:prSet presAssocID="{ECDF488D-02D4-418C-936B-30CBBAED36C5}" presName="iconBgRect" presStyleLbl="bgShp" presStyleIdx="2" presStyleCnt="3"/>
      <dgm:spPr/>
    </dgm:pt>
    <dgm:pt modelId="{BA8009A0-9525-4EC4-8ECC-C10B3EA0AF30}" type="pres">
      <dgm:prSet presAssocID="{ECDF488D-02D4-418C-936B-30CBBAED36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8E74E14-C9D0-49F1-8E9A-40115927C62D}" type="pres">
      <dgm:prSet presAssocID="{ECDF488D-02D4-418C-936B-30CBBAED36C5}" presName="spaceRect" presStyleCnt="0"/>
      <dgm:spPr/>
    </dgm:pt>
    <dgm:pt modelId="{A7465EAA-C883-4666-902F-CBAFE1238E80}" type="pres">
      <dgm:prSet presAssocID="{ECDF488D-02D4-418C-936B-30CBBAED36C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FC0710-D396-44C1-923A-B6921515EC1E}" srcId="{B429822D-A960-4B4B-9637-D7FF4AB16349}" destId="{ECDF488D-02D4-418C-936B-30CBBAED36C5}" srcOrd="2" destOrd="0" parTransId="{8E324C4B-1053-4041-A717-0E7434E85BBF}" sibTransId="{ECA53490-3322-4445-B7AE-0D6388E3A148}"/>
    <dgm:cxn modelId="{334CE04A-0F24-4B89-8C6F-22BA71E41152}" type="presOf" srcId="{4861B44A-658D-483A-B1E8-2F00D5340A57}" destId="{EBD7E9E7-4EEF-4F94-9AF1-648D9324D3AA}" srcOrd="0" destOrd="0" presId="urn:microsoft.com/office/officeart/2018/5/layout/IconCircleLabelList"/>
    <dgm:cxn modelId="{80039557-B6AA-404D-9FC3-B17525F608A3}" type="presOf" srcId="{B429822D-A960-4B4B-9637-D7FF4AB16349}" destId="{958B93C3-6408-42BB-9250-1066B6051867}" srcOrd="0" destOrd="0" presId="urn:microsoft.com/office/officeart/2018/5/layout/IconCircleLabelList"/>
    <dgm:cxn modelId="{D1525E97-B381-4195-9D5F-9D1ABF3028AB}" type="presOf" srcId="{ECDF488D-02D4-418C-936B-30CBBAED36C5}" destId="{A7465EAA-C883-4666-902F-CBAFE1238E80}" srcOrd="0" destOrd="0" presId="urn:microsoft.com/office/officeart/2018/5/layout/IconCircleLabelList"/>
    <dgm:cxn modelId="{A05BB5D1-1042-4E0B-8873-A0E4EA94BA1D}" srcId="{B429822D-A960-4B4B-9637-D7FF4AB16349}" destId="{33667197-5FD1-4D9E-83F5-C7CE835B26FD}" srcOrd="0" destOrd="0" parTransId="{510A491B-C359-4333-8F94-2AA4BAD955D3}" sibTransId="{9C8AD67D-6890-4239-9C9B-A754DA01B8AD}"/>
    <dgm:cxn modelId="{1D45ACE1-F86B-4B9A-BBC7-4B61C0FF573E}" type="presOf" srcId="{33667197-5FD1-4D9E-83F5-C7CE835B26FD}" destId="{05694650-1ADF-4419-B6ED-5DCA59F774DE}" srcOrd="0" destOrd="0" presId="urn:microsoft.com/office/officeart/2018/5/layout/IconCircleLabelList"/>
    <dgm:cxn modelId="{5A9468F6-127D-4F71-97C6-F34AEF23B304}" srcId="{B429822D-A960-4B4B-9637-D7FF4AB16349}" destId="{4861B44A-658D-483A-B1E8-2F00D5340A57}" srcOrd="1" destOrd="0" parTransId="{F40A9EB0-3A9A-4FF4-9610-A2C375668E78}" sibTransId="{64E9CBD0-EB35-42C6-A244-EA6AD6FF1880}"/>
    <dgm:cxn modelId="{7E6ACB91-448E-452E-B0F7-B35D2EFE6397}" type="presParOf" srcId="{958B93C3-6408-42BB-9250-1066B6051867}" destId="{D82F831B-26BB-4ACD-A214-8767A3056068}" srcOrd="0" destOrd="0" presId="urn:microsoft.com/office/officeart/2018/5/layout/IconCircleLabelList"/>
    <dgm:cxn modelId="{A6A5F21B-4581-4A9B-AB98-3248A16D58F9}" type="presParOf" srcId="{D82F831B-26BB-4ACD-A214-8767A3056068}" destId="{61276374-B6DD-419C-8506-5CDFB3241AB8}" srcOrd="0" destOrd="0" presId="urn:microsoft.com/office/officeart/2018/5/layout/IconCircleLabelList"/>
    <dgm:cxn modelId="{5129D26A-D1F5-4280-A2EE-1EC12A36C775}" type="presParOf" srcId="{D82F831B-26BB-4ACD-A214-8767A3056068}" destId="{77C57ECA-097D-4D85-A198-39E1C6D27D82}" srcOrd="1" destOrd="0" presId="urn:microsoft.com/office/officeart/2018/5/layout/IconCircleLabelList"/>
    <dgm:cxn modelId="{9A119464-E5B6-4E76-9698-88CB6D6B3BDD}" type="presParOf" srcId="{D82F831B-26BB-4ACD-A214-8767A3056068}" destId="{7DB44AF6-324C-4FF8-9C43-21C18EBBE096}" srcOrd="2" destOrd="0" presId="urn:microsoft.com/office/officeart/2018/5/layout/IconCircleLabelList"/>
    <dgm:cxn modelId="{2998EDE0-700F-488A-B628-BD8F8FF893F7}" type="presParOf" srcId="{D82F831B-26BB-4ACD-A214-8767A3056068}" destId="{05694650-1ADF-4419-B6ED-5DCA59F774DE}" srcOrd="3" destOrd="0" presId="urn:microsoft.com/office/officeart/2018/5/layout/IconCircleLabelList"/>
    <dgm:cxn modelId="{0CE56AAB-C677-4EAA-B347-ABCF3FFD5AA0}" type="presParOf" srcId="{958B93C3-6408-42BB-9250-1066B6051867}" destId="{8EEB8851-3FE3-4E17-B273-BFD6487D39A1}" srcOrd="1" destOrd="0" presId="urn:microsoft.com/office/officeart/2018/5/layout/IconCircleLabelList"/>
    <dgm:cxn modelId="{B9474E72-91CB-4F73-BE18-2546B9A292F6}" type="presParOf" srcId="{958B93C3-6408-42BB-9250-1066B6051867}" destId="{FC8E4FE2-D30E-4A23-8675-2790E9C6B000}" srcOrd="2" destOrd="0" presId="urn:microsoft.com/office/officeart/2018/5/layout/IconCircleLabelList"/>
    <dgm:cxn modelId="{06583E77-79A9-4578-9745-DC34CE1A2443}" type="presParOf" srcId="{FC8E4FE2-D30E-4A23-8675-2790E9C6B000}" destId="{34159155-7D58-4FA4-A10D-1B00955C395B}" srcOrd="0" destOrd="0" presId="urn:microsoft.com/office/officeart/2018/5/layout/IconCircleLabelList"/>
    <dgm:cxn modelId="{73F7C83A-F497-4AEB-B629-E94F9FE1E6EC}" type="presParOf" srcId="{FC8E4FE2-D30E-4A23-8675-2790E9C6B000}" destId="{71F15F6F-1287-4D16-B581-63108379BD87}" srcOrd="1" destOrd="0" presId="urn:microsoft.com/office/officeart/2018/5/layout/IconCircleLabelList"/>
    <dgm:cxn modelId="{1AA5CA81-F48D-4D18-8B90-2120D62B8AE4}" type="presParOf" srcId="{FC8E4FE2-D30E-4A23-8675-2790E9C6B000}" destId="{BB040F41-E42E-4A8B-908A-C346BFCF50D1}" srcOrd="2" destOrd="0" presId="urn:microsoft.com/office/officeart/2018/5/layout/IconCircleLabelList"/>
    <dgm:cxn modelId="{39161D63-AE41-48FF-918C-3190FDA9304F}" type="presParOf" srcId="{FC8E4FE2-D30E-4A23-8675-2790E9C6B000}" destId="{EBD7E9E7-4EEF-4F94-9AF1-648D9324D3AA}" srcOrd="3" destOrd="0" presId="urn:microsoft.com/office/officeart/2018/5/layout/IconCircleLabelList"/>
    <dgm:cxn modelId="{4387879D-8BB9-4CCB-A426-09C149B61EB5}" type="presParOf" srcId="{958B93C3-6408-42BB-9250-1066B6051867}" destId="{F170CFC6-4742-444C-9773-D02E7195687F}" srcOrd="3" destOrd="0" presId="urn:microsoft.com/office/officeart/2018/5/layout/IconCircleLabelList"/>
    <dgm:cxn modelId="{FBCAFC92-730F-4642-8D02-0E25369415CA}" type="presParOf" srcId="{958B93C3-6408-42BB-9250-1066B6051867}" destId="{3E032478-99C3-4C5B-A71B-ABF2699AA913}" srcOrd="4" destOrd="0" presId="urn:microsoft.com/office/officeart/2018/5/layout/IconCircleLabelList"/>
    <dgm:cxn modelId="{EBD24C48-8E84-4D93-AAA1-7332930145EC}" type="presParOf" srcId="{3E032478-99C3-4C5B-A71B-ABF2699AA913}" destId="{FCC1773D-190C-4AB3-8619-2200390AB1CE}" srcOrd="0" destOrd="0" presId="urn:microsoft.com/office/officeart/2018/5/layout/IconCircleLabelList"/>
    <dgm:cxn modelId="{3FC131BE-E602-4009-A072-C69B061CA16D}" type="presParOf" srcId="{3E032478-99C3-4C5B-A71B-ABF2699AA913}" destId="{BA8009A0-9525-4EC4-8ECC-C10B3EA0AF30}" srcOrd="1" destOrd="0" presId="urn:microsoft.com/office/officeart/2018/5/layout/IconCircleLabelList"/>
    <dgm:cxn modelId="{FB8EC80F-3BD4-40FB-AC41-1A48D7F0001D}" type="presParOf" srcId="{3E032478-99C3-4C5B-A71B-ABF2699AA913}" destId="{E8E74E14-C9D0-49F1-8E9A-40115927C62D}" srcOrd="2" destOrd="0" presId="urn:microsoft.com/office/officeart/2018/5/layout/IconCircleLabelList"/>
    <dgm:cxn modelId="{39DFFF67-234D-4CA4-9DC5-7A7FA8C1FC1B}" type="presParOf" srcId="{3E032478-99C3-4C5B-A71B-ABF2699AA913}" destId="{A7465EAA-C883-4666-902F-CBAFE1238E8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DAF16C-6C91-48E8-8012-C768B4C08E4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9551CB-ABAD-490B-B218-BAD37AB56758}">
      <dgm:prSet/>
      <dgm:spPr/>
      <dgm:t>
        <a:bodyPr/>
        <a:lstStyle/>
        <a:p>
          <a:r>
            <a:rPr lang="en-GB" b="0" i="0"/>
            <a:t>Wire</a:t>
          </a:r>
          <a:endParaRPr lang="en-US"/>
        </a:p>
      </dgm:t>
    </dgm:pt>
    <dgm:pt modelId="{E2D1C285-8DB8-4280-8334-6C0D8F32FFE6}" type="parTrans" cxnId="{CAB208F4-EE7C-4A8E-A75A-5D51512A0C5A}">
      <dgm:prSet/>
      <dgm:spPr/>
      <dgm:t>
        <a:bodyPr/>
        <a:lstStyle/>
        <a:p>
          <a:endParaRPr lang="en-US"/>
        </a:p>
      </dgm:t>
    </dgm:pt>
    <dgm:pt modelId="{679A1DE1-BDAB-449A-94D5-13AB733675C9}" type="sibTrans" cxnId="{CAB208F4-EE7C-4A8E-A75A-5D51512A0C5A}">
      <dgm:prSet/>
      <dgm:spPr/>
      <dgm:t>
        <a:bodyPr/>
        <a:lstStyle/>
        <a:p>
          <a:endParaRPr lang="en-US"/>
        </a:p>
      </dgm:t>
    </dgm:pt>
    <dgm:pt modelId="{DF189D10-DE91-4FB1-B847-ADDFE423F13F}">
      <dgm:prSet/>
      <dgm:spPr/>
      <dgm:t>
        <a:bodyPr/>
        <a:lstStyle/>
        <a:p>
          <a:r>
            <a:rPr lang="en-GB" b="0" i="0"/>
            <a:t>Less</a:t>
          </a:r>
          <a:endParaRPr lang="en-US"/>
        </a:p>
      </dgm:t>
    </dgm:pt>
    <dgm:pt modelId="{59164DC5-7744-44F8-8174-18274CC0549B}" type="parTrans" cxnId="{2AE3EA3B-6A5D-4A54-8DB6-FF17EEBB9430}">
      <dgm:prSet/>
      <dgm:spPr/>
      <dgm:t>
        <a:bodyPr/>
        <a:lstStyle/>
        <a:p>
          <a:endParaRPr lang="en-US"/>
        </a:p>
      </dgm:t>
    </dgm:pt>
    <dgm:pt modelId="{85655A2B-FBDB-4864-9EB8-0CFBF7D32A5E}" type="sibTrans" cxnId="{2AE3EA3B-6A5D-4A54-8DB6-FF17EEBB9430}">
      <dgm:prSet/>
      <dgm:spPr/>
      <dgm:t>
        <a:bodyPr/>
        <a:lstStyle/>
        <a:p>
          <a:endParaRPr lang="en-US"/>
        </a:p>
      </dgm:t>
    </dgm:pt>
    <dgm:pt modelId="{B15C3029-FA34-4CCD-8536-5AD059CD5343}">
      <dgm:prSet/>
      <dgm:spPr/>
      <dgm:t>
        <a:bodyPr/>
        <a:lstStyle/>
        <a:p>
          <a:r>
            <a:rPr lang="en-GB" b="0" i="0"/>
            <a:t>What is the other part of the word called?</a:t>
          </a:r>
          <a:endParaRPr lang="en-US"/>
        </a:p>
      </dgm:t>
    </dgm:pt>
    <dgm:pt modelId="{5B10C6E7-EAB0-4FD1-A781-D534BF1A3E61}" type="parTrans" cxnId="{9E180F9F-2277-4A0C-90BD-2DA6C69D2195}">
      <dgm:prSet/>
      <dgm:spPr/>
      <dgm:t>
        <a:bodyPr/>
        <a:lstStyle/>
        <a:p>
          <a:endParaRPr lang="en-US"/>
        </a:p>
      </dgm:t>
    </dgm:pt>
    <dgm:pt modelId="{D6F5C19B-61BB-42D6-AFC1-29CF42F17F7A}" type="sibTrans" cxnId="{9E180F9F-2277-4A0C-90BD-2DA6C69D2195}">
      <dgm:prSet/>
      <dgm:spPr/>
      <dgm:t>
        <a:bodyPr/>
        <a:lstStyle/>
        <a:p>
          <a:endParaRPr lang="en-US"/>
        </a:p>
      </dgm:t>
    </dgm:pt>
    <dgm:pt modelId="{B0E40F82-3F4E-454C-8310-E6B15C307A0D}" type="pres">
      <dgm:prSet presAssocID="{65DAF16C-6C91-48E8-8012-C768B4C08E41}" presName="root" presStyleCnt="0">
        <dgm:presLayoutVars>
          <dgm:dir/>
          <dgm:resizeHandles val="exact"/>
        </dgm:presLayoutVars>
      </dgm:prSet>
      <dgm:spPr/>
    </dgm:pt>
    <dgm:pt modelId="{E196C665-32A3-449E-BA69-EC44672E8932}" type="pres">
      <dgm:prSet presAssocID="{DD9551CB-ABAD-490B-B218-BAD37AB56758}" presName="compNode" presStyleCnt="0"/>
      <dgm:spPr/>
    </dgm:pt>
    <dgm:pt modelId="{D9A03EF8-9D95-430E-AA27-6A3F8FF8531D}" type="pres">
      <dgm:prSet presAssocID="{DD9551CB-ABAD-490B-B218-BAD37AB567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C961CF-E54D-444A-BF2C-0D007F3378BE}" type="pres">
      <dgm:prSet presAssocID="{DD9551CB-ABAD-490B-B218-BAD37AB56758}" presName="spaceRect" presStyleCnt="0"/>
      <dgm:spPr/>
    </dgm:pt>
    <dgm:pt modelId="{3D11A43A-9F95-4017-9542-34DD8D0E2937}" type="pres">
      <dgm:prSet presAssocID="{DD9551CB-ABAD-490B-B218-BAD37AB56758}" presName="textRect" presStyleLbl="revTx" presStyleIdx="0" presStyleCnt="3">
        <dgm:presLayoutVars>
          <dgm:chMax val="1"/>
          <dgm:chPref val="1"/>
        </dgm:presLayoutVars>
      </dgm:prSet>
      <dgm:spPr/>
    </dgm:pt>
    <dgm:pt modelId="{CCDFDCCC-1505-4385-8936-9A4A7842F42A}" type="pres">
      <dgm:prSet presAssocID="{679A1DE1-BDAB-449A-94D5-13AB733675C9}" presName="sibTrans" presStyleCnt="0"/>
      <dgm:spPr/>
    </dgm:pt>
    <dgm:pt modelId="{C920D01F-C3DE-4BE4-99E6-039F17F9A144}" type="pres">
      <dgm:prSet presAssocID="{DF189D10-DE91-4FB1-B847-ADDFE423F13F}" presName="compNode" presStyleCnt="0"/>
      <dgm:spPr/>
    </dgm:pt>
    <dgm:pt modelId="{902FF04D-7025-4428-8F98-1EB2D841ABB3}" type="pres">
      <dgm:prSet presAssocID="{DF189D10-DE91-4FB1-B847-ADDFE423F1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C5F7327E-1891-4A15-B423-EC1666BB9428}" type="pres">
      <dgm:prSet presAssocID="{DF189D10-DE91-4FB1-B847-ADDFE423F13F}" presName="spaceRect" presStyleCnt="0"/>
      <dgm:spPr/>
    </dgm:pt>
    <dgm:pt modelId="{639578B2-100A-49CA-AEB6-57C794B7AE98}" type="pres">
      <dgm:prSet presAssocID="{DF189D10-DE91-4FB1-B847-ADDFE423F13F}" presName="textRect" presStyleLbl="revTx" presStyleIdx="1" presStyleCnt="3">
        <dgm:presLayoutVars>
          <dgm:chMax val="1"/>
          <dgm:chPref val="1"/>
        </dgm:presLayoutVars>
      </dgm:prSet>
      <dgm:spPr/>
    </dgm:pt>
    <dgm:pt modelId="{B9821109-83F6-4727-AC14-08EA38BEB8F2}" type="pres">
      <dgm:prSet presAssocID="{85655A2B-FBDB-4864-9EB8-0CFBF7D32A5E}" presName="sibTrans" presStyleCnt="0"/>
      <dgm:spPr/>
    </dgm:pt>
    <dgm:pt modelId="{9A895EDD-A5D8-4DB6-AEF5-D7033C53BBA4}" type="pres">
      <dgm:prSet presAssocID="{B15C3029-FA34-4CCD-8536-5AD059CD5343}" presName="compNode" presStyleCnt="0"/>
      <dgm:spPr/>
    </dgm:pt>
    <dgm:pt modelId="{928678F1-FFC7-4BF6-9B21-C3E3E5C62BDC}" type="pres">
      <dgm:prSet presAssocID="{B15C3029-FA34-4CCD-8536-5AD059CD53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787B4074-9E7A-4471-8DDF-2FCF0F17D918}" type="pres">
      <dgm:prSet presAssocID="{B15C3029-FA34-4CCD-8536-5AD059CD5343}" presName="spaceRect" presStyleCnt="0"/>
      <dgm:spPr/>
    </dgm:pt>
    <dgm:pt modelId="{572B2338-B38C-4085-8898-BA7A3BD4240B}" type="pres">
      <dgm:prSet presAssocID="{B15C3029-FA34-4CCD-8536-5AD059CD534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AE3EA3B-6A5D-4A54-8DB6-FF17EEBB9430}" srcId="{65DAF16C-6C91-48E8-8012-C768B4C08E41}" destId="{DF189D10-DE91-4FB1-B847-ADDFE423F13F}" srcOrd="1" destOrd="0" parTransId="{59164DC5-7744-44F8-8174-18274CC0549B}" sibTransId="{85655A2B-FBDB-4864-9EB8-0CFBF7D32A5E}"/>
    <dgm:cxn modelId="{52216861-EAC6-4F98-83AB-E31EE6A5D8FE}" type="presOf" srcId="{DF189D10-DE91-4FB1-B847-ADDFE423F13F}" destId="{639578B2-100A-49CA-AEB6-57C794B7AE98}" srcOrd="0" destOrd="0" presId="urn:microsoft.com/office/officeart/2018/2/layout/IconLabelList"/>
    <dgm:cxn modelId="{9A0BC054-CDFF-44E3-B05C-890584D32E23}" type="presOf" srcId="{65DAF16C-6C91-48E8-8012-C768B4C08E41}" destId="{B0E40F82-3F4E-454C-8310-E6B15C307A0D}" srcOrd="0" destOrd="0" presId="urn:microsoft.com/office/officeart/2018/2/layout/IconLabelList"/>
    <dgm:cxn modelId="{F862207B-122F-40D1-B553-59B60505F693}" type="presOf" srcId="{B15C3029-FA34-4CCD-8536-5AD059CD5343}" destId="{572B2338-B38C-4085-8898-BA7A3BD4240B}" srcOrd="0" destOrd="0" presId="urn:microsoft.com/office/officeart/2018/2/layout/IconLabelList"/>
    <dgm:cxn modelId="{9E180F9F-2277-4A0C-90BD-2DA6C69D2195}" srcId="{65DAF16C-6C91-48E8-8012-C768B4C08E41}" destId="{B15C3029-FA34-4CCD-8536-5AD059CD5343}" srcOrd="2" destOrd="0" parTransId="{5B10C6E7-EAB0-4FD1-A781-D534BF1A3E61}" sibTransId="{D6F5C19B-61BB-42D6-AFC1-29CF42F17F7A}"/>
    <dgm:cxn modelId="{D49F14D7-9A40-437F-8B39-D042C341B8DF}" type="presOf" srcId="{DD9551CB-ABAD-490B-B218-BAD37AB56758}" destId="{3D11A43A-9F95-4017-9542-34DD8D0E2937}" srcOrd="0" destOrd="0" presId="urn:microsoft.com/office/officeart/2018/2/layout/IconLabelList"/>
    <dgm:cxn modelId="{CAB208F4-EE7C-4A8E-A75A-5D51512A0C5A}" srcId="{65DAF16C-6C91-48E8-8012-C768B4C08E41}" destId="{DD9551CB-ABAD-490B-B218-BAD37AB56758}" srcOrd="0" destOrd="0" parTransId="{E2D1C285-8DB8-4280-8334-6C0D8F32FFE6}" sibTransId="{679A1DE1-BDAB-449A-94D5-13AB733675C9}"/>
    <dgm:cxn modelId="{365A0259-AED8-4782-893E-658E50BAA4EB}" type="presParOf" srcId="{B0E40F82-3F4E-454C-8310-E6B15C307A0D}" destId="{E196C665-32A3-449E-BA69-EC44672E8932}" srcOrd="0" destOrd="0" presId="urn:microsoft.com/office/officeart/2018/2/layout/IconLabelList"/>
    <dgm:cxn modelId="{E1625875-E46B-4ACE-B78E-650E0E03A917}" type="presParOf" srcId="{E196C665-32A3-449E-BA69-EC44672E8932}" destId="{D9A03EF8-9D95-430E-AA27-6A3F8FF8531D}" srcOrd="0" destOrd="0" presId="urn:microsoft.com/office/officeart/2018/2/layout/IconLabelList"/>
    <dgm:cxn modelId="{A89C8120-4152-4CB2-900A-AB8657048C6E}" type="presParOf" srcId="{E196C665-32A3-449E-BA69-EC44672E8932}" destId="{A7C961CF-E54D-444A-BF2C-0D007F3378BE}" srcOrd="1" destOrd="0" presId="urn:microsoft.com/office/officeart/2018/2/layout/IconLabelList"/>
    <dgm:cxn modelId="{BEEBA2C2-32F4-4997-B9F1-86A066F719CC}" type="presParOf" srcId="{E196C665-32A3-449E-BA69-EC44672E8932}" destId="{3D11A43A-9F95-4017-9542-34DD8D0E2937}" srcOrd="2" destOrd="0" presId="urn:microsoft.com/office/officeart/2018/2/layout/IconLabelList"/>
    <dgm:cxn modelId="{A9503A13-7358-42E1-9970-3753E2F05219}" type="presParOf" srcId="{B0E40F82-3F4E-454C-8310-E6B15C307A0D}" destId="{CCDFDCCC-1505-4385-8936-9A4A7842F42A}" srcOrd="1" destOrd="0" presId="urn:microsoft.com/office/officeart/2018/2/layout/IconLabelList"/>
    <dgm:cxn modelId="{E125E3AB-90D0-4FF7-8E0A-E734799CFB31}" type="presParOf" srcId="{B0E40F82-3F4E-454C-8310-E6B15C307A0D}" destId="{C920D01F-C3DE-4BE4-99E6-039F17F9A144}" srcOrd="2" destOrd="0" presId="urn:microsoft.com/office/officeart/2018/2/layout/IconLabelList"/>
    <dgm:cxn modelId="{0F9596DF-B01C-4B9D-9730-DD2FFD4F881A}" type="presParOf" srcId="{C920D01F-C3DE-4BE4-99E6-039F17F9A144}" destId="{902FF04D-7025-4428-8F98-1EB2D841ABB3}" srcOrd="0" destOrd="0" presId="urn:microsoft.com/office/officeart/2018/2/layout/IconLabelList"/>
    <dgm:cxn modelId="{85C042A5-13CB-452F-B974-4930B47A26CD}" type="presParOf" srcId="{C920D01F-C3DE-4BE4-99E6-039F17F9A144}" destId="{C5F7327E-1891-4A15-B423-EC1666BB9428}" srcOrd="1" destOrd="0" presId="urn:microsoft.com/office/officeart/2018/2/layout/IconLabelList"/>
    <dgm:cxn modelId="{3D8F4646-D648-4601-A7DB-3E4B9540B263}" type="presParOf" srcId="{C920D01F-C3DE-4BE4-99E6-039F17F9A144}" destId="{639578B2-100A-49CA-AEB6-57C794B7AE98}" srcOrd="2" destOrd="0" presId="urn:microsoft.com/office/officeart/2018/2/layout/IconLabelList"/>
    <dgm:cxn modelId="{9530851B-25C6-4228-95CE-05A6328DDA46}" type="presParOf" srcId="{B0E40F82-3F4E-454C-8310-E6B15C307A0D}" destId="{B9821109-83F6-4727-AC14-08EA38BEB8F2}" srcOrd="3" destOrd="0" presId="urn:microsoft.com/office/officeart/2018/2/layout/IconLabelList"/>
    <dgm:cxn modelId="{61BA79B5-71C0-4AB9-B70C-F45CE24F3629}" type="presParOf" srcId="{B0E40F82-3F4E-454C-8310-E6B15C307A0D}" destId="{9A895EDD-A5D8-4DB6-AEF5-D7033C53BBA4}" srcOrd="4" destOrd="0" presId="urn:microsoft.com/office/officeart/2018/2/layout/IconLabelList"/>
    <dgm:cxn modelId="{65DB88CD-DD5A-472B-A05D-327D1C4C158F}" type="presParOf" srcId="{9A895EDD-A5D8-4DB6-AEF5-D7033C53BBA4}" destId="{928678F1-FFC7-4BF6-9B21-C3E3E5C62BDC}" srcOrd="0" destOrd="0" presId="urn:microsoft.com/office/officeart/2018/2/layout/IconLabelList"/>
    <dgm:cxn modelId="{54B4378D-7AC1-4968-AECF-952EC3CF271C}" type="presParOf" srcId="{9A895EDD-A5D8-4DB6-AEF5-D7033C53BBA4}" destId="{787B4074-9E7A-4471-8DDF-2FCF0F17D918}" srcOrd="1" destOrd="0" presId="urn:microsoft.com/office/officeart/2018/2/layout/IconLabelList"/>
    <dgm:cxn modelId="{20EA13AC-41A0-454C-8AEA-2FD793C90893}" type="presParOf" srcId="{9A895EDD-A5D8-4DB6-AEF5-D7033C53BBA4}" destId="{572B2338-B38C-4085-8898-BA7A3BD424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C62B48-99B7-47C9-A301-DE552162450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650A92-6751-4F72-B171-F2D61CD42E84}">
      <dgm:prSet/>
      <dgm:spPr/>
      <dgm:t>
        <a:bodyPr/>
        <a:lstStyle/>
        <a:p>
          <a:r>
            <a:rPr lang="en-GB"/>
            <a:t>Pre</a:t>
          </a:r>
          <a:endParaRPr lang="en-US"/>
        </a:p>
      </dgm:t>
    </dgm:pt>
    <dgm:pt modelId="{3B3EB17C-51A4-4EB4-B299-52923A011B41}" type="parTrans" cxnId="{C7F09E1C-A09A-40A0-B16B-AAB5518A2A9C}">
      <dgm:prSet/>
      <dgm:spPr/>
      <dgm:t>
        <a:bodyPr/>
        <a:lstStyle/>
        <a:p>
          <a:endParaRPr lang="en-US"/>
        </a:p>
      </dgm:t>
    </dgm:pt>
    <dgm:pt modelId="{24C9E392-14C8-4532-823A-1E39698BF569}" type="sibTrans" cxnId="{C7F09E1C-A09A-40A0-B16B-AAB5518A2A9C}">
      <dgm:prSet/>
      <dgm:spPr/>
      <dgm:t>
        <a:bodyPr/>
        <a:lstStyle/>
        <a:p>
          <a:endParaRPr lang="en-US"/>
        </a:p>
      </dgm:t>
    </dgm:pt>
    <dgm:pt modelId="{D147EBD0-5DF3-4938-A1A1-F6967E4C876C}">
      <dgm:prSet/>
      <dgm:spPr/>
      <dgm:t>
        <a:bodyPr/>
        <a:lstStyle/>
        <a:p>
          <a:r>
            <a:rPr lang="en-GB"/>
            <a:t>Read</a:t>
          </a:r>
          <a:endParaRPr lang="en-US"/>
        </a:p>
      </dgm:t>
    </dgm:pt>
    <dgm:pt modelId="{1C70163A-EA17-44A6-8C84-888E2D750FCF}" type="parTrans" cxnId="{7C512576-741F-47AC-8DFE-100ACA475BBE}">
      <dgm:prSet/>
      <dgm:spPr/>
      <dgm:t>
        <a:bodyPr/>
        <a:lstStyle/>
        <a:p>
          <a:endParaRPr lang="en-US"/>
        </a:p>
      </dgm:t>
    </dgm:pt>
    <dgm:pt modelId="{3D140DEA-4554-44DC-AF68-A4FAC50E8FD8}" type="sibTrans" cxnId="{7C512576-741F-47AC-8DFE-100ACA475BBE}">
      <dgm:prSet/>
      <dgm:spPr/>
      <dgm:t>
        <a:bodyPr/>
        <a:lstStyle/>
        <a:p>
          <a:endParaRPr lang="en-US"/>
        </a:p>
      </dgm:t>
    </dgm:pt>
    <dgm:pt modelId="{D93A9136-26BA-49C6-BD45-168C6AE5A6C9}">
      <dgm:prSet/>
      <dgm:spPr/>
      <dgm:t>
        <a:bodyPr/>
        <a:lstStyle/>
        <a:p>
          <a:r>
            <a:rPr lang="en-GB"/>
            <a:t>What is the other word called?</a:t>
          </a:r>
          <a:endParaRPr lang="en-US"/>
        </a:p>
      </dgm:t>
    </dgm:pt>
    <dgm:pt modelId="{D39CF1C8-E8F3-46BB-A325-9E5DB3AD51E0}" type="parTrans" cxnId="{071DBE4E-FF07-415C-8160-543A758EA85C}">
      <dgm:prSet/>
      <dgm:spPr/>
      <dgm:t>
        <a:bodyPr/>
        <a:lstStyle/>
        <a:p>
          <a:endParaRPr lang="en-US"/>
        </a:p>
      </dgm:t>
    </dgm:pt>
    <dgm:pt modelId="{53020827-7D07-4FC6-92C1-616EA821F24E}" type="sibTrans" cxnId="{071DBE4E-FF07-415C-8160-543A758EA85C}">
      <dgm:prSet/>
      <dgm:spPr/>
      <dgm:t>
        <a:bodyPr/>
        <a:lstStyle/>
        <a:p>
          <a:endParaRPr lang="en-US"/>
        </a:p>
      </dgm:t>
    </dgm:pt>
    <dgm:pt modelId="{93110E7D-558D-48DC-8984-D731604583B9}" type="pres">
      <dgm:prSet presAssocID="{71C62B48-99B7-47C9-A301-DE5521624509}" presName="root" presStyleCnt="0">
        <dgm:presLayoutVars>
          <dgm:dir/>
          <dgm:resizeHandles val="exact"/>
        </dgm:presLayoutVars>
      </dgm:prSet>
      <dgm:spPr/>
    </dgm:pt>
    <dgm:pt modelId="{C197042A-742F-40BE-ADB5-CA28C4E9A18D}" type="pres">
      <dgm:prSet presAssocID="{12650A92-6751-4F72-B171-F2D61CD42E84}" presName="compNode" presStyleCnt="0"/>
      <dgm:spPr/>
    </dgm:pt>
    <dgm:pt modelId="{FB63307E-A9CF-4285-8A9E-E2D55FD968EB}" type="pres">
      <dgm:prSet presAssocID="{12650A92-6751-4F72-B171-F2D61CD42E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C4B4C8B-92C2-41FF-93BA-5FE218CCFD49}" type="pres">
      <dgm:prSet presAssocID="{12650A92-6751-4F72-B171-F2D61CD42E84}" presName="spaceRect" presStyleCnt="0"/>
      <dgm:spPr/>
    </dgm:pt>
    <dgm:pt modelId="{A228705D-77DC-415A-9A53-0E9F3377207C}" type="pres">
      <dgm:prSet presAssocID="{12650A92-6751-4F72-B171-F2D61CD42E84}" presName="textRect" presStyleLbl="revTx" presStyleIdx="0" presStyleCnt="3">
        <dgm:presLayoutVars>
          <dgm:chMax val="1"/>
          <dgm:chPref val="1"/>
        </dgm:presLayoutVars>
      </dgm:prSet>
      <dgm:spPr/>
    </dgm:pt>
    <dgm:pt modelId="{90551846-4806-42DE-9A44-D134183D13FE}" type="pres">
      <dgm:prSet presAssocID="{24C9E392-14C8-4532-823A-1E39698BF569}" presName="sibTrans" presStyleCnt="0"/>
      <dgm:spPr/>
    </dgm:pt>
    <dgm:pt modelId="{B039889D-6326-43BF-9759-8D69D1F0CD5D}" type="pres">
      <dgm:prSet presAssocID="{D147EBD0-5DF3-4938-A1A1-F6967E4C876C}" presName="compNode" presStyleCnt="0"/>
      <dgm:spPr/>
    </dgm:pt>
    <dgm:pt modelId="{DD1BA3E4-EF29-4F8D-9983-DF71414E0EF9}" type="pres">
      <dgm:prSet presAssocID="{D147EBD0-5DF3-4938-A1A1-F6967E4C87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7FD3EDD-7D83-41B8-BE25-6D34B6FF7A04}" type="pres">
      <dgm:prSet presAssocID="{D147EBD0-5DF3-4938-A1A1-F6967E4C876C}" presName="spaceRect" presStyleCnt="0"/>
      <dgm:spPr/>
    </dgm:pt>
    <dgm:pt modelId="{36775046-1249-4942-93DF-4405C3A1BE34}" type="pres">
      <dgm:prSet presAssocID="{D147EBD0-5DF3-4938-A1A1-F6967E4C876C}" presName="textRect" presStyleLbl="revTx" presStyleIdx="1" presStyleCnt="3">
        <dgm:presLayoutVars>
          <dgm:chMax val="1"/>
          <dgm:chPref val="1"/>
        </dgm:presLayoutVars>
      </dgm:prSet>
      <dgm:spPr/>
    </dgm:pt>
    <dgm:pt modelId="{DD83A36B-BAFB-498B-A91F-03063D9C4106}" type="pres">
      <dgm:prSet presAssocID="{3D140DEA-4554-44DC-AF68-A4FAC50E8FD8}" presName="sibTrans" presStyleCnt="0"/>
      <dgm:spPr/>
    </dgm:pt>
    <dgm:pt modelId="{9C27BF5B-9182-41BA-89D7-2941D9300A62}" type="pres">
      <dgm:prSet presAssocID="{D93A9136-26BA-49C6-BD45-168C6AE5A6C9}" presName="compNode" presStyleCnt="0"/>
      <dgm:spPr/>
    </dgm:pt>
    <dgm:pt modelId="{187FBE73-066B-45C9-9292-2416B0631F46}" type="pres">
      <dgm:prSet presAssocID="{D93A9136-26BA-49C6-BD45-168C6AE5A6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D0A54D7-C789-4EC2-B4B4-AD506163F457}" type="pres">
      <dgm:prSet presAssocID="{D93A9136-26BA-49C6-BD45-168C6AE5A6C9}" presName="spaceRect" presStyleCnt="0"/>
      <dgm:spPr/>
    </dgm:pt>
    <dgm:pt modelId="{472FEDC4-7D3F-4AC5-B4C5-79777D9DF50E}" type="pres">
      <dgm:prSet presAssocID="{D93A9136-26BA-49C6-BD45-168C6AE5A6C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7F09E1C-A09A-40A0-B16B-AAB5518A2A9C}" srcId="{71C62B48-99B7-47C9-A301-DE5521624509}" destId="{12650A92-6751-4F72-B171-F2D61CD42E84}" srcOrd="0" destOrd="0" parTransId="{3B3EB17C-51A4-4EB4-B299-52923A011B41}" sibTransId="{24C9E392-14C8-4532-823A-1E39698BF569}"/>
    <dgm:cxn modelId="{F08C6D2F-F424-4739-BECE-A8CD1FE6864C}" type="presOf" srcId="{71C62B48-99B7-47C9-A301-DE5521624509}" destId="{93110E7D-558D-48DC-8984-D731604583B9}" srcOrd="0" destOrd="0" presId="urn:microsoft.com/office/officeart/2018/2/layout/IconLabelList"/>
    <dgm:cxn modelId="{071DBE4E-FF07-415C-8160-543A758EA85C}" srcId="{71C62B48-99B7-47C9-A301-DE5521624509}" destId="{D93A9136-26BA-49C6-BD45-168C6AE5A6C9}" srcOrd="2" destOrd="0" parTransId="{D39CF1C8-E8F3-46BB-A325-9E5DB3AD51E0}" sibTransId="{53020827-7D07-4FC6-92C1-616EA821F24E}"/>
    <dgm:cxn modelId="{7C512576-741F-47AC-8DFE-100ACA475BBE}" srcId="{71C62B48-99B7-47C9-A301-DE5521624509}" destId="{D147EBD0-5DF3-4938-A1A1-F6967E4C876C}" srcOrd="1" destOrd="0" parTransId="{1C70163A-EA17-44A6-8C84-888E2D750FCF}" sibTransId="{3D140DEA-4554-44DC-AF68-A4FAC50E8FD8}"/>
    <dgm:cxn modelId="{08849094-ED08-4092-8B81-783939D16FB2}" type="presOf" srcId="{D147EBD0-5DF3-4938-A1A1-F6967E4C876C}" destId="{36775046-1249-4942-93DF-4405C3A1BE34}" srcOrd="0" destOrd="0" presId="urn:microsoft.com/office/officeart/2018/2/layout/IconLabelList"/>
    <dgm:cxn modelId="{27BE2099-6889-47AF-9DD3-4431BC2C726B}" type="presOf" srcId="{12650A92-6751-4F72-B171-F2D61CD42E84}" destId="{A228705D-77DC-415A-9A53-0E9F3377207C}" srcOrd="0" destOrd="0" presId="urn:microsoft.com/office/officeart/2018/2/layout/IconLabelList"/>
    <dgm:cxn modelId="{1B2940DC-3CA1-4284-B640-2C68BAF92985}" type="presOf" srcId="{D93A9136-26BA-49C6-BD45-168C6AE5A6C9}" destId="{472FEDC4-7D3F-4AC5-B4C5-79777D9DF50E}" srcOrd="0" destOrd="0" presId="urn:microsoft.com/office/officeart/2018/2/layout/IconLabelList"/>
    <dgm:cxn modelId="{FC640616-B392-454F-ABA2-12C32F297623}" type="presParOf" srcId="{93110E7D-558D-48DC-8984-D731604583B9}" destId="{C197042A-742F-40BE-ADB5-CA28C4E9A18D}" srcOrd="0" destOrd="0" presId="urn:microsoft.com/office/officeart/2018/2/layout/IconLabelList"/>
    <dgm:cxn modelId="{0080A176-1A38-4287-B79F-DCE7DF575A4B}" type="presParOf" srcId="{C197042A-742F-40BE-ADB5-CA28C4E9A18D}" destId="{FB63307E-A9CF-4285-8A9E-E2D55FD968EB}" srcOrd="0" destOrd="0" presId="urn:microsoft.com/office/officeart/2018/2/layout/IconLabelList"/>
    <dgm:cxn modelId="{006CBAA6-456E-4392-AF77-C9334FCE1F58}" type="presParOf" srcId="{C197042A-742F-40BE-ADB5-CA28C4E9A18D}" destId="{2C4B4C8B-92C2-41FF-93BA-5FE218CCFD49}" srcOrd="1" destOrd="0" presId="urn:microsoft.com/office/officeart/2018/2/layout/IconLabelList"/>
    <dgm:cxn modelId="{F2B781D8-A779-4541-A49F-1055B29DD6EB}" type="presParOf" srcId="{C197042A-742F-40BE-ADB5-CA28C4E9A18D}" destId="{A228705D-77DC-415A-9A53-0E9F3377207C}" srcOrd="2" destOrd="0" presId="urn:microsoft.com/office/officeart/2018/2/layout/IconLabelList"/>
    <dgm:cxn modelId="{D81B6B59-1D46-4654-9EBA-C2A61CFD88DC}" type="presParOf" srcId="{93110E7D-558D-48DC-8984-D731604583B9}" destId="{90551846-4806-42DE-9A44-D134183D13FE}" srcOrd="1" destOrd="0" presId="urn:microsoft.com/office/officeart/2018/2/layout/IconLabelList"/>
    <dgm:cxn modelId="{BE742170-205F-4CE6-B727-238D50A91D03}" type="presParOf" srcId="{93110E7D-558D-48DC-8984-D731604583B9}" destId="{B039889D-6326-43BF-9759-8D69D1F0CD5D}" srcOrd="2" destOrd="0" presId="urn:microsoft.com/office/officeart/2018/2/layout/IconLabelList"/>
    <dgm:cxn modelId="{70493939-2076-4E7F-A266-432213BAE14F}" type="presParOf" srcId="{B039889D-6326-43BF-9759-8D69D1F0CD5D}" destId="{DD1BA3E4-EF29-4F8D-9983-DF71414E0EF9}" srcOrd="0" destOrd="0" presId="urn:microsoft.com/office/officeart/2018/2/layout/IconLabelList"/>
    <dgm:cxn modelId="{C36B3B9A-5215-426D-BCA4-9BB20B144654}" type="presParOf" srcId="{B039889D-6326-43BF-9759-8D69D1F0CD5D}" destId="{77FD3EDD-7D83-41B8-BE25-6D34B6FF7A04}" srcOrd="1" destOrd="0" presId="urn:microsoft.com/office/officeart/2018/2/layout/IconLabelList"/>
    <dgm:cxn modelId="{04B32DF0-04F9-41CE-892C-D0435C6BD48A}" type="presParOf" srcId="{B039889D-6326-43BF-9759-8D69D1F0CD5D}" destId="{36775046-1249-4942-93DF-4405C3A1BE34}" srcOrd="2" destOrd="0" presId="urn:microsoft.com/office/officeart/2018/2/layout/IconLabelList"/>
    <dgm:cxn modelId="{7FD5E262-9DAF-4022-8CA9-27BEB8301995}" type="presParOf" srcId="{93110E7D-558D-48DC-8984-D731604583B9}" destId="{DD83A36B-BAFB-498B-A91F-03063D9C4106}" srcOrd="3" destOrd="0" presId="urn:microsoft.com/office/officeart/2018/2/layout/IconLabelList"/>
    <dgm:cxn modelId="{5B8F4AEA-715F-4D08-82A7-AA7DF3DDE188}" type="presParOf" srcId="{93110E7D-558D-48DC-8984-D731604583B9}" destId="{9C27BF5B-9182-41BA-89D7-2941D9300A62}" srcOrd="4" destOrd="0" presId="urn:microsoft.com/office/officeart/2018/2/layout/IconLabelList"/>
    <dgm:cxn modelId="{0F16AA5F-EA8F-4A34-99E1-B2F13B0E0454}" type="presParOf" srcId="{9C27BF5B-9182-41BA-89D7-2941D9300A62}" destId="{187FBE73-066B-45C9-9292-2416B0631F46}" srcOrd="0" destOrd="0" presId="urn:microsoft.com/office/officeart/2018/2/layout/IconLabelList"/>
    <dgm:cxn modelId="{5CE85229-EA4E-40B4-9E0E-0C5C4B595F95}" type="presParOf" srcId="{9C27BF5B-9182-41BA-89D7-2941D9300A62}" destId="{CD0A54D7-C789-4EC2-B4B4-AD506163F457}" srcOrd="1" destOrd="0" presId="urn:microsoft.com/office/officeart/2018/2/layout/IconLabelList"/>
    <dgm:cxn modelId="{8F3341AA-7766-4953-9BC5-FE141D78C0CB}" type="presParOf" srcId="{9C27BF5B-9182-41BA-89D7-2941D9300A62}" destId="{472FEDC4-7D3F-4AC5-B4C5-79777D9DF5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D2C117-CF44-4071-A0C5-4D4F8FECDF8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86502F-8059-4B35-ABFA-8218C562A0FC}">
      <dgm:prSet/>
      <dgm:spPr/>
      <dgm:t>
        <a:bodyPr/>
        <a:lstStyle/>
        <a:p>
          <a:r>
            <a:rPr lang="en-GB" b="0" i="0"/>
            <a:t>Mis</a:t>
          </a:r>
          <a:endParaRPr lang="en-US"/>
        </a:p>
      </dgm:t>
    </dgm:pt>
    <dgm:pt modelId="{381EE008-C6D3-44A0-B064-F0B728195F3D}" type="parTrans" cxnId="{090C1FB5-552B-4A46-8CA4-E786137ECB92}">
      <dgm:prSet/>
      <dgm:spPr/>
      <dgm:t>
        <a:bodyPr/>
        <a:lstStyle/>
        <a:p>
          <a:endParaRPr lang="en-US"/>
        </a:p>
      </dgm:t>
    </dgm:pt>
    <dgm:pt modelId="{81B1FBB2-E047-4283-85AC-ECD938C7D1A7}" type="sibTrans" cxnId="{090C1FB5-552B-4A46-8CA4-E786137ECB92}">
      <dgm:prSet/>
      <dgm:spPr/>
      <dgm:t>
        <a:bodyPr/>
        <a:lstStyle/>
        <a:p>
          <a:endParaRPr lang="en-US"/>
        </a:p>
      </dgm:t>
    </dgm:pt>
    <dgm:pt modelId="{E9471B2F-B21C-4ACC-88CB-AB3CCDB9587D}">
      <dgm:prSet/>
      <dgm:spPr/>
      <dgm:t>
        <a:bodyPr/>
        <a:lstStyle/>
        <a:p>
          <a:r>
            <a:rPr lang="en-GB" b="0" i="0"/>
            <a:t>Labelled</a:t>
          </a:r>
          <a:endParaRPr lang="en-US"/>
        </a:p>
      </dgm:t>
    </dgm:pt>
    <dgm:pt modelId="{B04EFFEA-366A-42E6-A518-2C9E2FAFC388}" type="parTrans" cxnId="{600FD97E-CD3A-4964-BD8E-8705031F5BA1}">
      <dgm:prSet/>
      <dgm:spPr/>
      <dgm:t>
        <a:bodyPr/>
        <a:lstStyle/>
        <a:p>
          <a:endParaRPr lang="en-US"/>
        </a:p>
      </dgm:t>
    </dgm:pt>
    <dgm:pt modelId="{D0D8C601-2C6C-4669-869B-823415114DB3}" type="sibTrans" cxnId="{600FD97E-CD3A-4964-BD8E-8705031F5BA1}">
      <dgm:prSet/>
      <dgm:spPr/>
      <dgm:t>
        <a:bodyPr/>
        <a:lstStyle/>
        <a:p>
          <a:endParaRPr lang="en-US"/>
        </a:p>
      </dgm:t>
    </dgm:pt>
    <dgm:pt modelId="{74ED1CF4-3E40-4CE0-8694-FC426657570B}">
      <dgm:prSet/>
      <dgm:spPr/>
      <dgm:t>
        <a:bodyPr/>
        <a:lstStyle/>
        <a:p>
          <a:r>
            <a:rPr lang="en-GB" b="0" i="0"/>
            <a:t>What is the other part of the word called?</a:t>
          </a:r>
          <a:endParaRPr lang="en-US"/>
        </a:p>
      </dgm:t>
    </dgm:pt>
    <dgm:pt modelId="{A3B38359-877D-4B94-BC03-39241E377612}" type="parTrans" cxnId="{36C1FED6-E5CD-4FED-B98E-78494F5BC461}">
      <dgm:prSet/>
      <dgm:spPr/>
      <dgm:t>
        <a:bodyPr/>
        <a:lstStyle/>
        <a:p>
          <a:endParaRPr lang="en-US"/>
        </a:p>
      </dgm:t>
    </dgm:pt>
    <dgm:pt modelId="{52114CC5-C5EB-41A9-AA99-1C7A4FD49351}" type="sibTrans" cxnId="{36C1FED6-E5CD-4FED-B98E-78494F5BC461}">
      <dgm:prSet/>
      <dgm:spPr/>
      <dgm:t>
        <a:bodyPr/>
        <a:lstStyle/>
        <a:p>
          <a:endParaRPr lang="en-US"/>
        </a:p>
      </dgm:t>
    </dgm:pt>
    <dgm:pt modelId="{AA327414-7007-47F7-BF94-33C2183651AB}" type="pres">
      <dgm:prSet presAssocID="{D9D2C117-CF44-4071-A0C5-4D4F8FECDF81}" presName="root" presStyleCnt="0">
        <dgm:presLayoutVars>
          <dgm:dir/>
          <dgm:resizeHandles val="exact"/>
        </dgm:presLayoutVars>
      </dgm:prSet>
      <dgm:spPr/>
    </dgm:pt>
    <dgm:pt modelId="{05D1AD0A-FA67-4C2D-82B8-6B19FA766D24}" type="pres">
      <dgm:prSet presAssocID="{E286502F-8059-4B35-ABFA-8218C562A0FC}" presName="compNode" presStyleCnt="0"/>
      <dgm:spPr/>
    </dgm:pt>
    <dgm:pt modelId="{5AD74721-C787-4555-AA7F-FF626F9CEA47}" type="pres">
      <dgm:prSet presAssocID="{E286502F-8059-4B35-ABFA-8218C562A0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ano"/>
        </a:ext>
      </dgm:extLst>
    </dgm:pt>
    <dgm:pt modelId="{B4EF323A-25D5-4973-AB87-2D562E8F558C}" type="pres">
      <dgm:prSet presAssocID="{E286502F-8059-4B35-ABFA-8218C562A0FC}" presName="spaceRect" presStyleCnt="0"/>
      <dgm:spPr/>
    </dgm:pt>
    <dgm:pt modelId="{DD5DCECE-18AD-404A-8BC4-12D181438132}" type="pres">
      <dgm:prSet presAssocID="{E286502F-8059-4B35-ABFA-8218C562A0FC}" presName="textRect" presStyleLbl="revTx" presStyleIdx="0" presStyleCnt="3">
        <dgm:presLayoutVars>
          <dgm:chMax val="1"/>
          <dgm:chPref val="1"/>
        </dgm:presLayoutVars>
      </dgm:prSet>
      <dgm:spPr/>
    </dgm:pt>
    <dgm:pt modelId="{24CE859F-F04B-4CB9-9B16-5B1A304A18CF}" type="pres">
      <dgm:prSet presAssocID="{81B1FBB2-E047-4283-85AC-ECD938C7D1A7}" presName="sibTrans" presStyleCnt="0"/>
      <dgm:spPr/>
    </dgm:pt>
    <dgm:pt modelId="{C506C0A6-125F-45D0-A058-66E265CBADAF}" type="pres">
      <dgm:prSet presAssocID="{E9471B2F-B21C-4ACC-88CB-AB3CCDB9587D}" presName="compNode" presStyleCnt="0"/>
      <dgm:spPr/>
    </dgm:pt>
    <dgm:pt modelId="{E2F09E00-2582-460A-A948-627ECAEA3E84}" type="pres">
      <dgm:prSet presAssocID="{E9471B2F-B21C-4ACC-88CB-AB3CCDB958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DF9172A-3060-4C63-B511-66618DBCDB59}" type="pres">
      <dgm:prSet presAssocID="{E9471B2F-B21C-4ACC-88CB-AB3CCDB9587D}" presName="spaceRect" presStyleCnt="0"/>
      <dgm:spPr/>
    </dgm:pt>
    <dgm:pt modelId="{5A4C76AD-4E01-439B-82C3-B8C32421C6C7}" type="pres">
      <dgm:prSet presAssocID="{E9471B2F-B21C-4ACC-88CB-AB3CCDB9587D}" presName="textRect" presStyleLbl="revTx" presStyleIdx="1" presStyleCnt="3">
        <dgm:presLayoutVars>
          <dgm:chMax val="1"/>
          <dgm:chPref val="1"/>
        </dgm:presLayoutVars>
      </dgm:prSet>
      <dgm:spPr/>
    </dgm:pt>
    <dgm:pt modelId="{B957E83C-D2FB-42D2-9BF2-6832AD18C645}" type="pres">
      <dgm:prSet presAssocID="{D0D8C601-2C6C-4669-869B-823415114DB3}" presName="sibTrans" presStyleCnt="0"/>
      <dgm:spPr/>
    </dgm:pt>
    <dgm:pt modelId="{256A8D34-C896-46D0-9882-176CC41D41E2}" type="pres">
      <dgm:prSet presAssocID="{74ED1CF4-3E40-4CE0-8694-FC426657570B}" presName="compNode" presStyleCnt="0"/>
      <dgm:spPr/>
    </dgm:pt>
    <dgm:pt modelId="{01A4C09A-A7B9-4EE9-B845-259821BE57EE}" type="pres">
      <dgm:prSet presAssocID="{74ED1CF4-3E40-4CE0-8694-FC42665757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926A1EE-E343-42B5-8048-D0D00D538B51}" type="pres">
      <dgm:prSet presAssocID="{74ED1CF4-3E40-4CE0-8694-FC426657570B}" presName="spaceRect" presStyleCnt="0"/>
      <dgm:spPr/>
    </dgm:pt>
    <dgm:pt modelId="{DFA0DF7F-BDBF-446C-929B-10EFE5498AFA}" type="pres">
      <dgm:prSet presAssocID="{74ED1CF4-3E40-4CE0-8694-FC42665757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CBCCD08-899B-4E43-A08F-B593001EEADA}" type="presOf" srcId="{E286502F-8059-4B35-ABFA-8218C562A0FC}" destId="{DD5DCECE-18AD-404A-8BC4-12D181438132}" srcOrd="0" destOrd="0" presId="urn:microsoft.com/office/officeart/2018/2/layout/IconLabelList"/>
    <dgm:cxn modelId="{0CA47916-1C50-4A61-9659-3A1CDD31B218}" type="presOf" srcId="{D9D2C117-CF44-4071-A0C5-4D4F8FECDF81}" destId="{AA327414-7007-47F7-BF94-33C2183651AB}" srcOrd="0" destOrd="0" presId="urn:microsoft.com/office/officeart/2018/2/layout/IconLabelList"/>
    <dgm:cxn modelId="{58C40B17-570D-4979-B24B-F884ADFE69CF}" type="presOf" srcId="{E9471B2F-B21C-4ACC-88CB-AB3CCDB9587D}" destId="{5A4C76AD-4E01-439B-82C3-B8C32421C6C7}" srcOrd="0" destOrd="0" presId="urn:microsoft.com/office/officeart/2018/2/layout/IconLabelList"/>
    <dgm:cxn modelId="{600FD97E-CD3A-4964-BD8E-8705031F5BA1}" srcId="{D9D2C117-CF44-4071-A0C5-4D4F8FECDF81}" destId="{E9471B2F-B21C-4ACC-88CB-AB3CCDB9587D}" srcOrd="1" destOrd="0" parTransId="{B04EFFEA-366A-42E6-A518-2C9E2FAFC388}" sibTransId="{D0D8C601-2C6C-4669-869B-823415114DB3}"/>
    <dgm:cxn modelId="{090C1FB5-552B-4A46-8CA4-E786137ECB92}" srcId="{D9D2C117-CF44-4071-A0C5-4D4F8FECDF81}" destId="{E286502F-8059-4B35-ABFA-8218C562A0FC}" srcOrd="0" destOrd="0" parTransId="{381EE008-C6D3-44A0-B064-F0B728195F3D}" sibTransId="{81B1FBB2-E047-4283-85AC-ECD938C7D1A7}"/>
    <dgm:cxn modelId="{EC4CA0C2-070E-46E3-8379-636C6D51709E}" type="presOf" srcId="{74ED1CF4-3E40-4CE0-8694-FC426657570B}" destId="{DFA0DF7F-BDBF-446C-929B-10EFE5498AFA}" srcOrd="0" destOrd="0" presId="urn:microsoft.com/office/officeart/2018/2/layout/IconLabelList"/>
    <dgm:cxn modelId="{36C1FED6-E5CD-4FED-B98E-78494F5BC461}" srcId="{D9D2C117-CF44-4071-A0C5-4D4F8FECDF81}" destId="{74ED1CF4-3E40-4CE0-8694-FC426657570B}" srcOrd="2" destOrd="0" parTransId="{A3B38359-877D-4B94-BC03-39241E377612}" sibTransId="{52114CC5-C5EB-41A9-AA99-1C7A4FD49351}"/>
    <dgm:cxn modelId="{63759080-7792-45FC-94EE-363A9D2E1131}" type="presParOf" srcId="{AA327414-7007-47F7-BF94-33C2183651AB}" destId="{05D1AD0A-FA67-4C2D-82B8-6B19FA766D24}" srcOrd="0" destOrd="0" presId="urn:microsoft.com/office/officeart/2018/2/layout/IconLabelList"/>
    <dgm:cxn modelId="{5AE01706-D585-4BEA-8772-6DB836491787}" type="presParOf" srcId="{05D1AD0A-FA67-4C2D-82B8-6B19FA766D24}" destId="{5AD74721-C787-4555-AA7F-FF626F9CEA47}" srcOrd="0" destOrd="0" presId="urn:microsoft.com/office/officeart/2018/2/layout/IconLabelList"/>
    <dgm:cxn modelId="{3E5422E2-2076-43B1-BB20-C14D2F4E7686}" type="presParOf" srcId="{05D1AD0A-FA67-4C2D-82B8-6B19FA766D24}" destId="{B4EF323A-25D5-4973-AB87-2D562E8F558C}" srcOrd="1" destOrd="0" presId="urn:microsoft.com/office/officeart/2018/2/layout/IconLabelList"/>
    <dgm:cxn modelId="{3AB56DD1-D5CB-4AB0-B8E4-37423B2A1079}" type="presParOf" srcId="{05D1AD0A-FA67-4C2D-82B8-6B19FA766D24}" destId="{DD5DCECE-18AD-404A-8BC4-12D181438132}" srcOrd="2" destOrd="0" presId="urn:microsoft.com/office/officeart/2018/2/layout/IconLabelList"/>
    <dgm:cxn modelId="{8179D3E9-3C61-4800-A1CB-4693C50D74BE}" type="presParOf" srcId="{AA327414-7007-47F7-BF94-33C2183651AB}" destId="{24CE859F-F04B-4CB9-9B16-5B1A304A18CF}" srcOrd="1" destOrd="0" presId="urn:microsoft.com/office/officeart/2018/2/layout/IconLabelList"/>
    <dgm:cxn modelId="{B1B82741-A3E3-4690-B49C-E48F7C9AA40F}" type="presParOf" srcId="{AA327414-7007-47F7-BF94-33C2183651AB}" destId="{C506C0A6-125F-45D0-A058-66E265CBADAF}" srcOrd="2" destOrd="0" presId="urn:microsoft.com/office/officeart/2018/2/layout/IconLabelList"/>
    <dgm:cxn modelId="{CC1DAECC-3BFD-4B4A-ABD4-C961D84DD572}" type="presParOf" srcId="{C506C0A6-125F-45D0-A058-66E265CBADAF}" destId="{E2F09E00-2582-460A-A948-627ECAEA3E84}" srcOrd="0" destOrd="0" presId="urn:microsoft.com/office/officeart/2018/2/layout/IconLabelList"/>
    <dgm:cxn modelId="{82595BF7-CC61-44FE-83C7-ADF00D5F4593}" type="presParOf" srcId="{C506C0A6-125F-45D0-A058-66E265CBADAF}" destId="{6DF9172A-3060-4C63-B511-66618DBCDB59}" srcOrd="1" destOrd="0" presId="urn:microsoft.com/office/officeart/2018/2/layout/IconLabelList"/>
    <dgm:cxn modelId="{CD972D50-8A20-4101-895D-8E4CD38714D6}" type="presParOf" srcId="{C506C0A6-125F-45D0-A058-66E265CBADAF}" destId="{5A4C76AD-4E01-439B-82C3-B8C32421C6C7}" srcOrd="2" destOrd="0" presId="urn:microsoft.com/office/officeart/2018/2/layout/IconLabelList"/>
    <dgm:cxn modelId="{7893E769-E78E-4684-85B0-A98E3F73D755}" type="presParOf" srcId="{AA327414-7007-47F7-BF94-33C2183651AB}" destId="{B957E83C-D2FB-42D2-9BF2-6832AD18C645}" srcOrd="3" destOrd="0" presId="urn:microsoft.com/office/officeart/2018/2/layout/IconLabelList"/>
    <dgm:cxn modelId="{C26FC417-B410-46EA-BAF5-CC0B29B3C33A}" type="presParOf" srcId="{AA327414-7007-47F7-BF94-33C2183651AB}" destId="{256A8D34-C896-46D0-9882-176CC41D41E2}" srcOrd="4" destOrd="0" presId="urn:microsoft.com/office/officeart/2018/2/layout/IconLabelList"/>
    <dgm:cxn modelId="{AFCC0E16-4949-46B1-923F-AE2E5C737A3A}" type="presParOf" srcId="{256A8D34-C896-46D0-9882-176CC41D41E2}" destId="{01A4C09A-A7B9-4EE9-B845-259821BE57EE}" srcOrd="0" destOrd="0" presId="urn:microsoft.com/office/officeart/2018/2/layout/IconLabelList"/>
    <dgm:cxn modelId="{1624F868-EFD9-4E72-A75C-17F295112BD0}" type="presParOf" srcId="{256A8D34-C896-46D0-9882-176CC41D41E2}" destId="{B926A1EE-E343-42B5-8048-D0D00D538B51}" srcOrd="1" destOrd="0" presId="urn:microsoft.com/office/officeart/2018/2/layout/IconLabelList"/>
    <dgm:cxn modelId="{D09ACCA4-943D-42E0-BC31-3B0C3F79B48B}" type="presParOf" srcId="{256A8D34-C896-46D0-9882-176CC41D41E2}" destId="{DFA0DF7F-BDBF-446C-929B-10EFE5498A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D4AC48-8B0B-44D4-99EC-4CBFF5C74D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B6A793-F1BE-48B1-8D02-D1D59FF4D0B1}">
      <dgm:prSet/>
      <dgm:spPr/>
      <dgm:t>
        <a:bodyPr/>
        <a:lstStyle/>
        <a:p>
          <a:r>
            <a:rPr lang="en-GB" b="0" i="0"/>
            <a:t>Peel</a:t>
          </a:r>
          <a:endParaRPr lang="en-US"/>
        </a:p>
      </dgm:t>
    </dgm:pt>
    <dgm:pt modelId="{74D429C7-B026-49E3-964D-E3350B21C7D0}" type="parTrans" cxnId="{D94777A7-0AC0-409B-91AA-F43D34CBE0DF}">
      <dgm:prSet/>
      <dgm:spPr/>
      <dgm:t>
        <a:bodyPr/>
        <a:lstStyle/>
        <a:p>
          <a:endParaRPr lang="en-US"/>
        </a:p>
      </dgm:t>
    </dgm:pt>
    <dgm:pt modelId="{64A742EB-93ED-47C9-B5BA-D435FBA2C7A2}" type="sibTrans" cxnId="{D94777A7-0AC0-409B-91AA-F43D34CBE0DF}">
      <dgm:prSet/>
      <dgm:spPr/>
      <dgm:t>
        <a:bodyPr/>
        <a:lstStyle/>
        <a:p>
          <a:endParaRPr lang="en-US"/>
        </a:p>
      </dgm:t>
    </dgm:pt>
    <dgm:pt modelId="{0EB64608-8610-4327-A4F4-D03995530E59}">
      <dgm:prSet/>
      <dgm:spPr/>
      <dgm:t>
        <a:bodyPr/>
        <a:lstStyle/>
        <a:p>
          <a:r>
            <a:rPr lang="en-GB" b="0" i="0"/>
            <a:t>Able</a:t>
          </a:r>
          <a:endParaRPr lang="en-US"/>
        </a:p>
      </dgm:t>
    </dgm:pt>
    <dgm:pt modelId="{01B4B674-FD4C-4DC3-B46B-AFE59E4642EC}" type="parTrans" cxnId="{21288564-9B33-404F-8CF9-8BD86A6EB646}">
      <dgm:prSet/>
      <dgm:spPr/>
      <dgm:t>
        <a:bodyPr/>
        <a:lstStyle/>
        <a:p>
          <a:endParaRPr lang="en-US"/>
        </a:p>
      </dgm:t>
    </dgm:pt>
    <dgm:pt modelId="{44961E06-1B8A-4CD9-8BD6-08ADF9D47D63}" type="sibTrans" cxnId="{21288564-9B33-404F-8CF9-8BD86A6EB646}">
      <dgm:prSet/>
      <dgm:spPr/>
      <dgm:t>
        <a:bodyPr/>
        <a:lstStyle/>
        <a:p>
          <a:endParaRPr lang="en-US"/>
        </a:p>
      </dgm:t>
    </dgm:pt>
    <dgm:pt modelId="{8CA8BD29-B178-4616-8017-B08115CA8B55}">
      <dgm:prSet/>
      <dgm:spPr/>
      <dgm:t>
        <a:bodyPr/>
        <a:lstStyle/>
        <a:p>
          <a:r>
            <a:rPr lang="en-GB" b="0" i="0"/>
            <a:t>What is the other part of the word called?</a:t>
          </a:r>
          <a:endParaRPr lang="en-US"/>
        </a:p>
      </dgm:t>
    </dgm:pt>
    <dgm:pt modelId="{EEE272BD-FE52-463B-85F7-8F26680A6D77}" type="parTrans" cxnId="{04CE8FE5-209F-44F0-815E-28BD521BA290}">
      <dgm:prSet/>
      <dgm:spPr/>
      <dgm:t>
        <a:bodyPr/>
        <a:lstStyle/>
        <a:p>
          <a:endParaRPr lang="en-US"/>
        </a:p>
      </dgm:t>
    </dgm:pt>
    <dgm:pt modelId="{B89B7A07-0060-4206-ABC5-3702F6C780EF}" type="sibTrans" cxnId="{04CE8FE5-209F-44F0-815E-28BD521BA290}">
      <dgm:prSet/>
      <dgm:spPr/>
      <dgm:t>
        <a:bodyPr/>
        <a:lstStyle/>
        <a:p>
          <a:endParaRPr lang="en-US"/>
        </a:p>
      </dgm:t>
    </dgm:pt>
    <dgm:pt modelId="{6C2BC635-D967-49C8-807F-BD4C111F0AB2}" type="pres">
      <dgm:prSet presAssocID="{3CD4AC48-8B0B-44D4-99EC-4CBFF5C74D21}" presName="root" presStyleCnt="0">
        <dgm:presLayoutVars>
          <dgm:dir/>
          <dgm:resizeHandles val="exact"/>
        </dgm:presLayoutVars>
      </dgm:prSet>
      <dgm:spPr/>
    </dgm:pt>
    <dgm:pt modelId="{04FA0263-C3A2-42A9-9D00-0DD10FE62E2A}" type="pres">
      <dgm:prSet presAssocID="{12B6A793-F1BE-48B1-8D02-D1D59FF4D0B1}" presName="compNode" presStyleCnt="0"/>
      <dgm:spPr/>
    </dgm:pt>
    <dgm:pt modelId="{A099B765-A16F-452E-9879-32BA68DB5C2F}" type="pres">
      <dgm:prSet presAssocID="{12B6A793-F1BE-48B1-8D02-D1D59FF4D0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27581065-DEB8-4443-AB7F-9E65C3C201CE}" type="pres">
      <dgm:prSet presAssocID="{12B6A793-F1BE-48B1-8D02-D1D59FF4D0B1}" presName="spaceRect" presStyleCnt="0"/>
      <dgm:spPr/>
    </dgm:pt>
    <dgm:pt modelId="{ECC32B02-9A7F-4F47-9CE0-12E69F7F29D8}" type="pres">
      <dgm:prSet presAssocID="{12B6A793-F1BE-48B1-8D02-D1D59FF4D0B1}" presName="textRect" presStyleLbl="revTx" presStyleIdx="0" presStyleCnt="3">
        <dgm:presLayoutVars>
          <dgm:chMax val="1"/>
          <dgm:chPref val="1"/>
        </dgm:presLayoutVars>
      </dgm:prSet>
      <dgm:spPr/>
    </dgm:pt>
    <dgm:pt modelId="{A37FEDFE-B7F7-4A34-AA33-889E30A966B8}" type="pres">
      <dgm:prSet presAssocID="{64A742EB-93ED-47C9-B5BA-D435FBA2C7A2}" presName="sibTrans" presStyleCnt="0"/>
      <dgm:spPr/>
    </dgm:pt>
    <dgm:pt modelId="{A3FC0420-74FC-4417-8053-A70447FAE474}" type="pres">
      <dgm:prSet presAssocID="{0EB64608-8610-4327-A4F4-D03995530E59}" presName="compNode" presStyleCnt="0"/>
      <dgm:spPr/>
    </dgm:pt>
    <dgm:pt modelId="{14B08025-77D7-450E-B6A0-6ADB5D431F05}" type="pres">
      <dgm:prSet presAssocID="{0EB64608-8610-4327-A4F4-D03995530E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4CE12E2-8070-4AB8-9C13-21F3F20A248B}" type="pres">
      <dgm:prSet presAssocID="{0EB64608-8610-4327-A4F4-D03995530E59}" presName="spaceRect" presStyleCnt="0"/>
      <dgm:spPr/>
    </dgm:pt>
    <dgm:pt modelId="{37243A38-8FBD-4AB1-BE57-85497E540BCF}" type="pres">
      <dgm:prSet presAssocID="{0EB64608-8610-4327-A4F4-D03995530E59}" presName="textRect" presStyleLbl="revTx" presStyleIdx="1" presStyleCnt="3">
        <dgm:presLayoutVars>
          <dgm:chMax val="1"/>
          <dgm:chPref val="1"/>
        </dgm:presLayoutVars>
      </dgm:prSet>
      <dgm:spPr/>
    </dgm:pt>
    <dgm:pt modelId="{EA963A8F-1FD8-469F-9CDD-E8809802B12A}" type="pres">
      <dgm:prSet presAssocID="{44961E06-1B8A-4CD9-8BD6-08ADF9D47D63}" presName="sibTrans" presStyleCnt="0"/>
      <dgm:spPr/>
    </dgm:pt>
    <dgm:pt modelId="{E2488988-0843-4BE8-BF1B-B3861C689DB5}" type="pres">
      <dgm:prSet presAssocID="{8CA8BD29-B178-4616-8017-B08115CA8B55}" presName="compNode" presStyleCnt="0"/>
      <dgm:spPr/>
    </dgm:pt>
    <dgm:pt modelId="{FDD33ADC-6A29-4043-9FBD-4CAA00BA695F}" type="pres">
      <dgm:prSet presAssocID="{8CA8BD29-B178-4616-8017-B08115CA8B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19C31154-B5C9-4B7F-BE76-4CAC78EF8EAD}" type="pres">
      <dgm:prSet presAssocID="{8CA8BD29-B178-4616-8017-B08115CA8B55}" presName="spaceRect" presStyleCnt="0"/>
      <dgm:spPr/>
    </dgm:pt>
    <dgm:pt modelId="{739C9603-B775-484D-BCFA-39DB00AD0C77}" type="pres">
      <dgm:prSet presAssocID="{8CA8BD29-B178-4616-8017-B08115CA8B5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1288564-9B33-404F-8CF9-8BD86A6EB646}" srcId="{3CD4AC48-8B0B-44D4-99EC-4CBFF5C74D21}" destId="{0EB64608-8610-4327-A4F4-D03995530E59}" srcOrd="1" destOrd="0" parTransId="{01B4B674-FD4C-4DC3-B46B-AFE59E4642EC}" sibTransId="{44961E06-1B8A-4CD9-8BD6-08ADF9D47D63}"/>
    <dgm:cxn modelId="{C96B6E58-672F-474A-87A0-55BC78536105}" type="presOf" srcId="{0EB64608-8610-4327-A4F4-D03995530E59}" destId="{37243A38-8FBD-4AB1-BE57-85497E540BCF}" srcOrd="0" destOrd="0" presId="urn:microsoft.com/office/officeart/2018/2/layout/IconLabelList"/>
    <dgm:cxn modelId="{195A639C-F6BD-4C7C-8C47-0EE61728AE98}" type="presOf" srcId="{3CD4AC48-8B0B-44D4-99EC-4CBFF5C74D21}" destId="{6C2BC635-D967-49C8-807F-BD4C111F0AB2}" srcOrd="0" destOrd="0" presId="urn:microsoft.com/office/officeart/2018/2/layout/IconLabelList"/>
    <dgm:cxn modelId="{D94777A7-0AC0-409B-91AA-F43D34CBE0DF}" srcId="{3CD4AC48-8B0B-44D4-99EC-4CBFF5C74D21}" destId="{12B6A793-F1BE-48B1-8D02-D1D59FF4D0B1}" srcOrd="0" destOrd="0" parTransId="{74D429C7-B026-49E3-964D-E3350B21C7D0}" sibTransId="{64A742EB-93ED-47C9-B5BA-D435FBA2C7A2}"/>
    <dgm:cxn modelId="{EC5BC5CB-FD56-4D7F-9A8F-045928F18E1D}" type="presOf" srcId="{12B6A793-F1BE-48B1-8D02-D1D59FF4D0B1}" destId="{ECC32B02-9A7F-4F47-9CE0-12E69F7F29D8}" srcOrd="0" destOrd="0" presId="urn:microsoft.com/office/officeart/2018/2/layout/IconLabelList"/>
    <dgm:cxn modelId="{04CE8FE5-209F-44F0-815E-28BD521BA290}" srcId="{3CD4AC48-8B0B-44D4-99EC-4CBFF5C74D21}" destId="{8CA8BD29-B178-4616-8017-B08115CA8B55}" srcOrd="2" destOrd="0" parTransId="{EEE272BD-FE52-463B-85F7-8F26680A6D77}" sibTransId="{B89B7A07-0060-4206-ABC5-3702F6C780EF}"/>
    <dgm:cxn modelId="{8948D9EB-DD11-4B99-BC2D-652F3DB38A2B}" type="presOf" srcId="{8CA8BD29-B178-4616-8017-B08115CA8B55}" destId="{739C9603-B775-484D-BCFA-39DB00AD0C77}" srcOrd="0" destOrd="0" presId="urn:microsoft.com/office/officeart/2018/2/layout/IconLabelList"/>
    <dgm:cxn modelId="{F32B26F3-872E-4874-99E7-4F23CFA896B4}" type="presParOf" srcId="{6C2BC635-D967-49C8-807F-BD4C111F0AB2}" destId="{04FA0263-C3A2-42A9-9D00-0DD10FE62E2A}" srcOrd="0" destOrd="0" presId="urn:microsoft.com/office/officeart/2018/2/layout/IconLabelList"/>
    <dgm:cxn modelId="{F5FD9DED-E87C-40EC-95D9-F7BE2A921F5D}" type="presParOf" srcId="{04FA0263-C3A2-42A9-9D00-0DD10FE62E2A}" destId="{A099B765-A16F-452E-9879-32BA68DB5C2F}" srcOrd="0" destOrd="0" presId="urn:microsoft.com/office/officeart/2018/2/layout/IconLabelList"/>
    <dgm:cxn modelId="{73FCE8AE-F10F-4914-9593-2E2267FBAD85}" type="presParOf" srcId="{04FA0263-C3A2-42A9-9D00-0DD10FE62E2A}" destId="{27581065-DEB8-4443-AB7F-9E65C3C201CE}" srcOrd="1" destOrd="0" presId="urn:microsoft.com/office/officeart/2018/2/layout/IconLabelList"/>
    <dgm:cxn modelId="{D6F24E6D-B9D8-4189-99F8-F550DE7DC038}" type="presParOf" srcId="{04FA0263-C3A2-42A9-9D00-0DD10FE62E2A}" destId="{ECC32B02-9A7F-4F47-9CE0-12E69F7F29D8}" srcOrd="2" destOrd="0" presId="urn:microsoft.com/office/officeart/2018/2/layout/IconLabelList"/>
    <dgm:cxn modelId="{96FEE060-1C22-43E8-91AB-F4241545EE27}" type="presParOf" srcId="{6C2BC635-D967-49C8-807F-BD4C111F0AB2}" destId="{A37FEDFE-B7F7-4A34-AA33-889E30A966B8}" srcOrd="1" destOrd="0" presId="urn:microsoft.com/office/officeart/2018/2/layout/IconLabelList"/>
    <dgm:cxn modelId="{7CABEA66-E007-4FD2-A74A-0DBCBD15845E}" type="presParOf" srcId="{6C2BC635-D967-49C8-807F-BD4C111F0AB2}" destId="{A3FC0420-74FC-4417-8053-A70447FAE474}" srcOrd="2" destOrd="0" presId="urn:microsoft.com/office/officeart/2018/2/layout/IconLabelList"/>
    <dgm:cxn modelId="{6FF9C9BA-649B-43B4-8D51-C9796E6849D4}" type="presParOf" srcId="{A3FC0420-74FC-4417-8053-A70447FAE474}" destId="{14B08025-77D7-450E-B6A0-6ADB5D431F05}" srcOrd="0" destOrd="0" presId="urn:microsoft.com/office/officeart/2018/2/layout/IconLabelList"/>
    <dgm:cxn modelId="{7557C8BC-11A5-4BF4-808B-1C2FB4751958}" type="presParOf" srcId="{A3FC0420-74FC-4417-8053-A70447FAE474}" destId="{54CE12E2-8070-4AB8-9C13-21F3F20A248B}" srcOrd="1" destOrd="0" presId="urn:microsoft.com/office/officeart/2018/2/layout/IconLabelList"/>
    <dgm:cxn modelId="{236ED26D-D7BD-4BA7-9A6E-A40DCE692A92}" type="presParOf" srcId="{A3FC0420-74FC-4417-8053-A70447FAE474}" destId="{37243A38-8FBD-4AB1-BE57-85497E540BCF}" srcOrd="2" destOrd="0" presId="urn:microsoft.com/office/officeart/2018/2/layout/IconLabelList"/>
    <dgm:cxn modelId="{3C1A2D56-0C0E-4B7F-98EE-8DE0D7CBEEBE}" type="presParOf" srcId="{6C2BC635-D967-49C8-807F-BD4C111F0AB2}" destId="{EA963A8F-1FD8-469F-9CDD-E8809802B12A}" srcOrd="3" destOrd="0" presId="urn:microsoft.com/office/officeart/2018/2/layout/IconLabelList"/>
    <dgm:cxn modelId="{BDCCD6E0-B96E-4E6A-8881-98BA25F63385}" type="presParOf" srcId="{6C2BC635-D967-49C8-807F-BD4C111F0AB2}" destId="{E2488988-0843-4BE8-BF1B-B3861C689DB5}" srcOrd="4" destOrd="0" presId="urn:microsoft.com/office/officeart/2018/2/layout/IconLabelList"/>
    <dgm:cxn modelId="{55F7E400-1DB9-47E1-A1B8-28EB466AEEE1}" type="presParOf" srcId="{E2488988-0843-4BE8-BF1B-B3861C689DB5}" destId="{FDD33ADC-6A29-4043-9FBD-4CAA00BA695F}" srcOrd="0" destOrd="0" presId="urn:microsoft.com/office/officeart/2018/2/layout/IconLabelList"/>
    <dgm:cxn modelId="{D4F08B66-CD90-4473-861D-EDB32A2395AF}" type="presParOf" srcId="{E2488988-0843-4BE8-BF1B-B3861C689DB5}" destId="{19C31154-B5C9-4B7F-BE76-4CAC78EF8EAD}" srcOrd="1" destOrd="0" presId="urn:microsoft.com/office/officeart/2018/2/layout/IconLabelList"/>
    <dgm:cxn modelId="{B8B81C0C-14B8-40E9-8D43-3C5EB47DCDF8}" type="presParOf" srcId="{E2488988-0843-4BE8-BF1B-B3861C689DB5}" destId="{739C9603-B775-484D-BCFA-39DB00AD0C7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65A977-A6E9-4347-BB6C-71410303176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A514559-ECC0-452C-B139-40C334CDF033}">
      <dgm:prSet/>
      <dgm:spPr/>
      <dgm:t>
        <a:bodyPr/>
        <a:lstStyle/>
        <a:p>
          <a:pPr>
            <a:defRPr cap="all"/>
          </a:pPr>
          <a:r>
            <a:rPr lang="en-GB" b="0" i="0"/>
            <a:t>Sore</a:t>
          </a:r>
          <a:endParaRPr lang="en-US"/>
        </a:p>
      </dgm:t>
    </dgm:pt>
    <dgm:pt modelId="{357E29F9-8A55-4465-9153-310ED5E9AE02}" type="parTrans" cxnId="{0F4A80A6-86A2-4FA4-B17E-03F49F485B2F}">
      <dgm:prSet/>
      <dgm:spPr/>
      <dgm:t>
        <a:bodyPr/>
        <a:lstStyle/>
        <a:p>
          <a:endParaRPr lang="en-US"/>
        </a:p>
      </dgm:t>
    </dgm:pt>
    <dgm:pt modelId="{C64EA741-28E4-4A96-AE38-DC38EB03F40D}" type="sibTrans" cxnId="{0F4A80A6-86A2-4FA4-B17E-03F49F485B2F}">
      <dgm:prSet/>
      <dgm:spPr/>
      <dgm:t>
        <a:bodyPr/>
        <a:lstStyle/>
        <a:p>
          <a:endParaRPr lang="en-US"/>
        </a:p>
      </dgm:t>
    </dgm:pt>
    <dgm:pt modelId="{4E36D054-2B01-4C10-A2C1-66533C2B3CCA}">
      <dgm:prSet/>
      <dgm:spPr/>
      <dgm:t>
        <a:bodyPr/>
        <a:lstStyle/>
        <a:p>
          <a:pPr>
            <a:defRPr cap="all"/>
          </a:pPr>
          <a:r>
            <a:rPr lang="en-GB" b="0" i="0"/>
            <a:t>Ness</a:t>
          </a:r>
          <a:endParaRPr lang="en-US"/>
        </a:p>
      </dgm:t>
    </dgm:pt>
    <dgm:pt modelId="{13929DE2-D065-4549-AF41-6B80C58C8D82}" type="parTrans" cxnId="{C2060E7D-6D49-4051-9059-F884D9C07424}">
      <dgm:prSet/>
      <dgm:spPr/>
      <dgm:t>
        <a:bodyPr/>
        <a:lstStyle/>
        <a:p>
          <a:endParaRPr lang="en-US"/>
        </a:p>
      </dgm:t>
    </dgm:pt>
    <dgm:pt modelId="{02A6B4F1-3CA1-42FD-9650-5F978D9DCA31}" type="sibTrans" cxnId="{C2060E7D-6D49-4051-9059-F884D9C07424}">
      <dgm:prSet/>
      <dgm:spPr/>
      <dgm:t>
        <a:bodyPr/>
        <a:lstStyle/>
        <a:p>
          <a:endParaRPr lang="en-US"/>
        </a:p>
      </dgm:t>
    </dgm:pt>
    <dgm:pt modelId="{9077EDDD-A7C7-4F0C-AB29-DBE3D34BE64A}">
      <dgm:prSet/>
      <dgm:spPr/>
      <dgm:t>
        <a:bodyPr/>
        <a:lstStyle/>
        <a:p>
          <a:pPr>
            <a:defRPr cap="all"/>
          </a:pPr>
          <a:r>
            <a:rPr lang="en-GB" b="0" i="0"/>
            <a:t>What is the other part of the word called?</a:t>
          </a:r>
          <a:endParaRPr lang="en-US"/>
        </a:p>
      </dgm:t>
    </dgm:pt>
    <dgm:pt modelId="{4FCB5BAA-88F3-4E4C-B6E9-F530E688F06D}" type="parTrans" cxnId="{F79AE6C5-8840-4FCB-A8AE-AC3AE08E4284}">
      <dgm:prSet/>
      <dgm:spPr/>
      <dgm:t>
        <a:bodyPr/>
        <a:lstStyle/>
        <a:p>
          <a:endParaRPr lang="en-US"/>
        </a:p>
      </dgm:t>
    </dgm:pt>
    <dgm:pt modelId="{E2696DCD-C8EA-45A9-8E30-7CA4907B51B4}" type="sibTrans" cxnId="{F79AE6C5-8840-4FCB-A8AE-AC3AE08E4284}">
      <dgm:prSet/>
      <dgm:spPr/>
      <dgm:t>
        <a:bodyPr/>
        <a:lstStyle/>
        <a:p>
          <a:endParaRPr lang="en-US"/>
        </a:p>
      </dgm:t>
    </dgm:pt>
    <dgm:pt modelId="{303E33C1-CE9D-42F2-8A64-2CCA5B2E158F}" type="pres">
      <dgm:prSet presAssocID="{6465A977-A6E9-4347-BB6C-714103031768}" presName="root" presStyleCnt="0">
        <dgm:presLayoutVars>
          <dgm:dir/>
          <dgm:resizeHandles val="exact"/>
        </dgm:presLayoutVars>
      </dgm:prSet>
      <dgm:spPr/>
    </dgm:pt>
    <dgm:pt modelId="{D135D534-F008-4AAF-B47E-BDF768E92323}" type="pres">
      <dgm:prSet presAssocID="{CA514559-ECC0-452C-B139-40C334CDF033}" presName="compNode" presStyleCnt="0"/>
      <dgm:spPr/>
    </dgm:pt>
    <dgm:pt modelId="{FE86AECC-3C24-4C18-BD58-7D813D47C98B}" type="pres">
      <dgm:prSet presAssocID="{CA514559-ECC0-452C-B139-40C334CDF033}" presName="iconBgRect" presStyleLbl="bgShp" presStyleIdx="0" presStyleCnt="3"/>
      <dgm:spPr/>
    </dgm:pt>
    <dgm:pt modelId="{1CB05D1A-7CA6-4691-95AC-511E1EAC0859}" type="pres">
      <dgm:prSet presAssocID="{CA514559-ECC0-452C-B139-40C334CDF0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59FCD042-8577-46C5-80F6-C101E89145C6}" type="pres">
      <dgm:prSet presAssocID="{CA514559-ECC0-452C-B139-40C334CDF033}" presName="spaceRect" presStyleCnt="0"/>
      <dgm:spPr/>
    </dgm:pt>
    <dgm:pt modelId="{28EA5E67-0EF7-45BB-8D77-936F09819D24}" type="pres">
      <dgm:prSet presAssocID="{CA514559-ECC0-452C-B139-40C334CDF033}" presName="textRect" presStyleLbl="revTx" presStyleIdx="0" presStyleCnt="3">
        <dgm:presLayoutVars>
          <dgm:chMax val="1"/>
          <dgm:chPref val="1"/>
        </dgm:presLayoutVars>
      </dgm:prSet>
      <dgm:spPr/>
    </dgm:pt>
    <dgm:pt modelId="{F1928B3E-FEB9-46D8-B39B-4D51ACD87333}" type="pres">
      <dgm:prSet presAssocID="{C64EA741-28E4-4A96-AE38-DC38EB03F40D}" presName="sibTrans" presStyleCnt="0"/>
      <dgm:spPr/>
    </dgm:pt>
    <dgm:pt modelId="{EDDBF208-AE32-43BE-9D72-3D4195215B1D}" type="pres">
      <dgm:prSet presAssocID="{4E36D054-2B01-4C10-A2C1-66533C2B3CCA}" presName="compNode" presStyleCnt="0"/>
      <dgm:spPr/>
    </dgm:pt>
    <dgm:pt modelId="{B2FE4825-40A8-45A3-B6C4-6E8FF0DBA423}" type="pres">
      <dgm:prSet presAssocID="{4E36D054-2B01-4C10-A2C1-66533C2B3CCA}" presName="iconBgRect" presStyleLbl="bgShp" presStyleIdx="1" presStyleCnt="3"/>
      <dgm:spPr/>
    </dgm:pt>
    <dgm:pt modelId="{3F9C3057-62E7-45E7-A6F8-E3B402BC48EC}" type="pres">
      <dgm:prSet presAssocID="{4E36D054-2B01-4C10-A2C1-66533C2B3C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B962CA5-5DD1-4907-AAE3-90AA63FDBECD}" type="pres">
      <dgm:prSet presAssocID="{4E36D054-2B01-4C10-A2C1-66533C2B3CCA}" presName="spaceRect" presStyleCnt="0"/>
      <dgm:spPr/>
    </dgm:pt>
    <dgm:pt modelId="{963EB273-F271-41A8-A235-E82AE804D250}" type="pres">
      <dgm:prSet presAssocID="{4E36D054-2B01-4C10-A2C1-66533C2B3CCA}" presName="textRect" presStyleLbl="revTx" presStyleIdx="1" presStyleCnt="3">
        <dgm:presLayoutVars>
          <dgm:chMax val="1"/>
          <dgm:chPref val="1"/>
        </dgm:presLayoutVars>
      </dgm:prSet>
      <dgm:spPr/>
    </dgm:pt>
    <dgm:pt modelId="{9392A637-AEB0-4A4F-AD40-6A64A7482244}" type="pres">
      <dgm:prSet presAssocID="{02A6B4F1-3CA1-42FD-9650-5F978D9DCA31}" presName="sibTrans" presStyleCnt="0"/>
      <dgm:spPr/>
    </dgm:pt>
    <dgm:pt modelId="{C6DB5724-4263-498D-94B8-F46BE6864FC3}" type="pres">
      <dgm:prSet presAssocID="{9077EDDD-A7C7-4F0C-AB29-DBE3D34BE64A}" presName="compNode" presStyleCnt="0"/>
      <dgm:spPr/>
    </dgm:pt>
    <dgm:pt modelId="{9CD9F43E-B4D6-4E25-BABB-BEB888F1F2E4}" type="pres">
      <dgm:prSet presAssocID="{9077EDDD-A7C7-4F0C-AB29-DBE3D34BE64A}" presName="iconBgRect" presStyleLbl="bgShp" presStyleIdx="2" presStyleCnt="3"/>
      <dgm:spPr/>
    </dgm:pt>
    <dgm:pt modelId="{DEDF3356-AE5D-4504-8B33-075631D0F8AD}" type="pres">
      <dgm:prSet presAssocID="{9077EDDD-A7C7-4F0C-AB29-DBE3D34BE6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7E59DD3E-262A-4A5B-9788-90131275385C}" type="pres">
      <dgm:prSet presAssocID="{9077EDDD-A7C7-4F0C-AB29-DBE3D34BE64A}" presName="spaceRect" presStyleCnt="0"/>
      <dgm:spPr/>
    </dgm:pt>
    <dgm:pt modelId="{547CE24E-4300-4C7D-8E31-3FA6DD787401}" type="pres">
      <dgm:prSet presAssocID="{9077EDDD-A7C7-4F0C-AB29-DBE3D34BE64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1D09400-8A91-40A1-A3DE-016734356DEE}" type="presOf" srcId="{CA514559-ECC0-452C-B139-40C334CDF033}" destId="{28EA5E67-0EF7-45BB-8D77-936F09819D24}" srcOrd="0" destOrd="0" presId="urn:microsoft.com/office/officeart/2018/5/layout/IconCircleLabelList"/>
    <dgm:cxn modelId="{7524F824-AB47-406F-B0A0-C5234FEAC55C}" type="presOf" srcId="{9077EDDD-A7C7-4F0C-AB29-DBE3D34BE64A}" destId="{547CE24E-4300-4C7D-8E31-3FA6DD787401}" srcOrd="0" destOrd="0" presId="urn:microsoft.com/office/officeart/2018/5/layout/IconCircleLabelList"/>
    <dgm:cxn modelId="{C2060E7D-6D49-4051-9059-F884D9C07424}" srcId="{6465A977-A6E9-4347-BB6C-714103031768}" destId="{4E36D054-2B01-4C10-A2C1-66533C2B3CCA}" srcOrd="1" destOrd="0" parTransId="{13929DE2-D065-4549-AF41-6B80C58C8D82}" sibTransId="{02A6B4F1-3CA1-42FD-9650-5F978D9DCA31}"/>
    <dgm:cxn modelId="{FD0AEC9C-4C87-4DE8-91F5-9C3816151C24}" type="presOf" srcId="{6465A977-A6E9-4347-BB6C-714103031768}" destId="{303E33C1-CE9D-42F2-8A64-2CCA5B2E158F}" srcOrd="0" destOrd="0" presId="urn:microsoft.com/office/officeart/2018/5/layout/IconCircleLabelList"/>
    <dgm:cxn modelId="{0F4A80A6-86A2-4FA4-B17E-03F49F485B2F}" srcId="{6465A977-A6E9-4347-BB6C-714103031768}" destId="{CA514559-ECC0-452C-B139-40C334CDF033}" srcOrd="0" destOrd="0" parTransId="{357E29F9-8A55-4465-9153-310ED5E9AE02}" sibTransId="{C64EA741-28E4-4A96-AE38-DC38EB03F40D}"/>
    <dgm:cxn modelId="{F79AE6C5-8840-4FCB-A8AE-AC3AE08E4284}" srcId="{6465A977-A6E9-4347-BB6C-714103031768}" destId="{9077EDDD-A7C7-4F0C-AB29-DBE3D34BE64A}" srcOrd="2" destOrd="0" parTransId="{4FCB5BAA-88F3-4E4C-B6E9-F530E688F06D}" sibTransId="{E2696DCD-C8EA-45A9-8E30-7CA4907B51B4}"/>
    <dgm:cxn modelId="{5DD714FA-009A-4D73-986D-BB7D95A1E21A}" type="presOf" srcId="{4E36D054-2B01-4C10-A2C1-66533C2B3CCA}" destId="{963EB273-F271-41A8-A235-E82AE804D250}" srcOrd="0" destOrd="0" presId="urn:microsoft.com/office/officeart/2018/5/layout/IconCircleLabelList"/>
    <dgm:cxn modelId="{61D78A7C-8192-4CBF-956C-144C05A5E713}" type="presParOf" srcId="{303E33C1-CE9D-42F2-8A64-2CCA5B2E158F}" destId="{D135D534-F008-4AAF-B47E-BDF768E92323}" srcOrd="0" destOrd="0" presId="urn:microsoft.com/office/officeart/2018/5/layout/IconCircleLabelList"/>
    <dgm:cxn modelId="{497E0D95-10E0-403B-A327-B35DFC33C644}" type="presParOf" srcId="{D135D534-F008-4AAF-B47E-BDF768E92323}" destId="{FE86AECC-3C24-4C18-BD58-7D813D47C98B}" srcOrd="0" destOrd="0" presId="urn:microsoft.com/office/officeart/2018/5/layout/IconCircleLabelList"/>
    <dgm:cxn modelId="{39E84870-032D-42A9-AF3C-8F63CF9F366B}" type="presParOf" srcId="{D135D534-F008-4AAF-B47E-BDF768E92323}" destId="{1CB05D1A-7CA6-4691-95AC-511E1EAC0859}" srcOrd="1" destOrd="0" presId="urn:microsoft.com/office/officeart/2018/5/layout/IconCircleLabelList"/>
    <dgm:cxn modelId="{07D49139-4327-4778-B045-E6A9F7DEE558}" type="presParOf" srcId="{D135D534-F008-4AAF-B47E-BDF768E92323}" destId="{59FCD042-8577-46C5-80F6-C101E89145C6}" srcOrd="2" destOrd="0" presId="urn:microsoft.com/office/officeart/2018/5/layout/IconCircleLabelList"/>
    <dgm:cxn modelId="{E2D7DA57-7BF8-4191-9C83-907A9B0B04B3}" type="presParOf" srcId="{D135D534-F008-4AAF-B47E-BDF768E92323}" destId="{28EA5E67-0EF7-45BB-8D77-936F09819D24}" srcOrd="3" destOrd="0" presId="urn:microsoft.com/office/officeart/2018/5/layout/IconCircleLabelList"/>
    <dgm:cxn modelId="{4A6C4927-0504-4145-A247-EE1A5FBA2782}" type="presParOf" srcId="{303E33C1-CE9D-42F2-8A64-2CCA5B2E158F}" destId="{F1928B3E-FEB9-46D8-B39B-4D51ACD87333}" srcOrd="1" destOrd="0" presId="urn:microsoft.com/office/officeart/2018/5/layout/IconCircleLabelList"/>
    <dgm:cxn modelId="{9C0382DC-6499-4937-90B6-987B30E6A7A5}" type="presParOf" srcId="{303E33C1-CE9D-42F2-8A64-2CCA5B2E158F}" destId="{EDDBF208-AE32-43BE-9D72-3D4195215B1D}" srcOrd="2" destOrd="0" presId="urn:microsoft.com/office/officeart/2018/5/layout/IconCircleLabelList"/>
    <dgm:cxn modelId="{EA8EEBC9-0357-4B85-A940-560F89085AA0}" type="presParOf" srcId="{EDDBF208-AE32-43BE-9D72-3D4195215B1D}" destId="{B2FE4825-40A8-45A3-B6C4-6E8FF0DBA423}" srcOrd="0" destOrd="0" presId="urn:microsoft.com/office/officeart/2018/5/layout/IconCircleLabelList"/>
    <dgm:cxn modelId="{952ED5BB-E1C7-4BF0-A715-B0FAB51B1219}" type="presParOf" srcId="{EDDBF208-AE32-43BE-9D72-3D4195215B1D}" destId="{3F9C3057-62E7-45E7-A6F8-E3B402BC48EC}" srcOrd="1" destOrd="0" presId="urn:microsoft.com/office/officeart/2018/5/layout/IconCircleLabelList"/>
    <dgm:cxn modelId="{4B51461C-DB1C-40A1-8B65-0190445D42AD}" type="presParOf" srcId="{EDDBF208-AE32-43BE-9D72-3D4195215B1D}" destId="{DB962CA5-5DD1-4907-AAE3-90AA63FDBECD}" srcOrd="2" destOrd="0" presId="urn:microsoft.com/office/officeart/2018/5/layout/IconCircleLabelList"/>
    <dgm:cxn modelId="{A7D3FD38-F98E-4A46-B8C7-93A2F788EB8E}" type="presParOf" srcId="{EDDBF208-AE32-43BE-9D72-3D4195215B1D}" destId="{963EB273-F271-41A8-A235-E82AE804D250}" srcOrd="3" destOrd="0" presId="urn:microsoft.com/office/officeart/2018/5/layout/IconCircleLabelList"/>
    <dgm:cxn modelId="{BC6744EC-E06A-44B9-8603-B17544AF17AB}" type="presParOf" srcId="{303E33C1-CE9D-42F2-8A64-2CCA5B2E158F}" destId="{9392A637-AEB0-4A4F-AD40-6A64A7482244}" srcOrd="3" destOrd="0" presId="urn:microsoft.com/office/officeart/2018/5/layout/IconCircleLabelList"/>
    <dgm:cxn modelId="{DEF50345-E6C4-481F-9A5F-3B46503821D3}" type="presParOf" srcId="{303E33C1-CE9D-42F2-8A64-2CCA5B2E158F}" destId="{C6DB5724-4263-498D-94B8-F46BE6864FC3}" srcOrd="4" destOrd="0" presId="urn:microsoft.com/office/officeart/2018/5/layout/IconCircleLabelList"/>
    <dgm:cxn modelId="{5CC09785-B76E-4FE3-B69F-0178B78660D8}" type="presParOf" srcId="{C6DB5724-4263-498D-94B8-F46BE6864FC3}" destId="{9CD9F43E-B4D6-4E25-BABB-BEB888F1F2E4}" srcOrd="0" destOrd="0" presId="urn:microsoft.com/office/officeart/2018/5/layout/IconCircleLabelList"/>
    <dgm:cxn modelId="{18E2060D-6E5B-480A-AF9F-CF2D44F787C8}" type="presParOf" srcId="{C6DB5724-4263-498D-94B8-F46BE6864FC3}" destId="{DEDF3356-AE5D-4504-8B33-075631D0F8AD}" srcOrd="1" destOrd="0" presId="urn:microsoft.com/office/officeart/2018/5/layout/IconCircleLabelList"/>
    <dgm:cxn modelId="{F3B10EF9-9704-4CFA-9FA4-05FB9D3E2B1E}" type="presParOf" srcId="{C6DB5724-4263-498D-94B8-F46BE6864FC3}" destId="{7E59DD3E-262A-4A5B-9788-90131275385C}" srcOrd="2" destOrd="0" presId="urn:microsoft.com/office/officeart/2018/5/layout/IconCircleLabelList"/>
    <dgm:cxn modelId="{247A02D4-2CC9-47D6-A3DE-C28807C560D7}" type="presParOf" srcId="{C6DB5724-4263-498D-94B8-F46BE6864FC3}" destId="{547CE24E-4300-4C7D-8E31-3FA6DD7874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E98A4-27FB-4264-81F4-A51728752E6B}">
      <dsp:nvSpPr>
        <dsp:cNvPr id="0" name=""/>
        <dsp:cNvSpPr/>
      </dsp:nvSpPr>
      <dsp:spPr>
        <a:xfrm>
          <a:off x="0" y="0"/>
          <a:ext cx="7523481" cy="8924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Wonderful careless dampness ugliness mismatched blindness </a:t>
          </a:r>
          <a:endParaRPr lang="en-US" sz="2000" kern="1200"/>
        </a:p>
      </dsp:txBody>
      <dsp:txXfrm>
        <a:off x="26138" y="26138"/>
        <a:ext cx="6485086" cy="840139"/>
      </dsp:txXfrm>
    </dsp:sp>
    <dsp:sp modelId="{03C01593-95C2-447C-9A18-2AAFB47F642B}">
      <dsp:nvSpPr>
        <dsp:cNvPr id="0" name=""/>
        <dsp:cNvSpPr/>
      </dsp:nvSpPr>
      <dsp:spPr>
        <a:xfrm>
          <a:off x="630091" y="1054672"/>
          <a:ext cx="7523481" cy="8924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 each of them there is a BASE word e.g wonder, care, damp, match, blind and matched</a:t>
          </a:r>
          <a:endParaRPr lang="en-US" sz="2000" kern="1200"/>
        </a:p>
      </dsp:txBody>
      <dsp:txXfrm>
        <a:off x="656229" y="1080810"/>
        <a:ext cx="6261043" cy="840139"/>
      </dsp:txXfrm>
    </dsp:sp>
    <dsp:sp modelId="{C25A69AE-3643-45A6-813A-441BFBD86ECE}">
      <dsp:nvSpPr>
        <dsp:cNvPr id="0" name=""/>
        <dsp:cNvSpPr/>
      </dsp:nvSpPr>
      <dsp:spPr>
        <a:xfrm>
          <a:off x="1250778" y="2109345"/>
          <a:ext cx="7523481" cy="8924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Ful is a suffix, ness is a suffix </a:t>
          </a:r>
          <a:endParaRPr lang="en-US" sz="2000" kern="1200"/>
        </a:p>
      </dsp:txBody>
      <dsp:txXfrm>
        <a:off x="1276916" y="2135483"/>
        <a:ext cx="6270448" cy="840139"/>
      </dsp:txXfrm>
    </dsp:sp>
    <dsp:sp modelId="{579D2CFD-FE55-46C2-8203-C887AD942074}">
      <dsp:nvSpPr>
        <dsp:cNvPr id="0" name=""/>
        <dsp:cNvSpPr/>
      </dsp:nvSpPr>
      <dsp:spPr>
        <a:xfrm>
          <a:off x="1880870" y="3164018"/>
          <a:ext cx="7523481" cy="8924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Mis is a prefix</a:t>
          </a:r>
          <a:endParaRPr lang="en-US" sz="2000" kern="1200"/>
        </a:p>
      </dsp:txBody>
      <dsp:txXfrm>
        <a:off x="1907008" y="3190156"/>
        <a:ext cx="6261043" cy="840139"/>
      </dsp:txXfrm>
    </dsp:sp>
    <dsp:sp modelId="{2F9CCAB8-B394-49EC-8530-7FB6898C9C5C}">
      <dsp:nvSpPr>
        <dsp:cNvPr id="0" name=""/>
        <dsp:cNvSpPr/>
      </dsp:nvSpPr>
      <dsp:spPr>
        <a:xfrm>
          <a:off x="6943411" y="683509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073927" y="683509"/>
        <a:ext cx="319038" cy="436503"/>
      </dsp:txXfrm>
    </dsp:sp>
    <dsp:sp modelId="{1A43E34D-BAD0-4727-B2E3-4A81494F916B}">
      <dsp:nvSpPr>
        <dsp:cNvPr id="0" name=""/>
        <dsp:cNvSpPr/>
      </dsp:nvSpPr>
      <dsp:spPr>
        <a:xfrm>
          <a:off x="7573503" y="1738181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704019" y="1738181"/>
        <a:ext cx="319038" cy="436503"/>
      </dsp:txXfrm>
    </dsp:sp>
    <dsp:sp modelId="{0CD35344-0390-4790-B328-09A08184EAA8}">
      <dsp:nvSpPr>
        <dsp:cNvPr id="0" name=""/>
        <dsp:cNvSpPr/>
      </dsp:nvSpPr>
      <dsp:spPr>
        <a:xfrm>
          <a:off x="8194190" y="2792854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324706" y="2792854"/>
        <a:ext cx="319038" cy="436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F917-27EF-4D9C-90A4-0E61E0F8F456}">
      <dsp:nvSpPr>
        <dsp:cNvPr id="0" name=""/>
        <dsp:cNvSpPr/>
      </dsp:nvSpPr>
      <dsp:spPr>
        <a:xfrm>
          <a:off x="622926" y="565717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01339-B3F0-4EDA-B95E-100C2BF0A369}">
      <dsp:nvSpPr>
        <dsp:cNvPr id="0" name=""/>
        <dsp:cNvSpPr/>
      </dsp:nvSpPr>
      <dsp:spPr>
        <a:xfrm>
          <a:off x="981238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F4C34-DE2C-4F0A-9A6B-D4A56C050635}">
      <dsp:nvSpPr>
        <dsp:cNvPr id="0" name=""/>
        <dsp:cNvSpPr/>
      </dsp:nvSpPr>
      <dsp:spPr>
        <a:xfrm>
          <a:off x="85457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Re</a:t>
          </a:r>
          <a:endParaRPr lang="en-US" sz="1800" kern="1200"/>
        </a:p>
      </dsp:txBody>
      <dsp:txXfrm>
        <a:off x="85457" y="2770717"/>
        <a:ext cx="2756250" cy="720000"/>
      </dsp:txXfrm>
    </dsp:sp>
    <dsp:sp modelId="{3575B62E-E803-4202-B069-D94F758D3FF9}">
      <dsp:nvSpPr>
        <dsp:cNvPr id="0" name=""/>
        <dsp:cNvSpPr/>
      </dsp:nvSpPr>
      <dsp:spPr>
        <a:xfrm>
          <a:off x="3861519" y="565717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CDACA-C3B2-417C-B4FE-BEF1640E9908}">
      <dsp:nvSpPr>
        <dsp:cNvPr id="0" name=""/>
        <dsp:cNvSpPr/>
      </dsp:nvSpPr>
      <dsp:spPr>
        <a:xfrm>
          <a:off x="4219832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99120-7D1D-47C7-BB93-101C0FA6325B}">
      <dsp:nvSpPr>
        <dsp:cNvPr id="0" name=""/>
        <dsp:cNvSpPr/>
      </dsp:nvSpPr>
      <dsp:spPr>
        <a:xfrm>
          <a:off x="3324051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Freezes</a:t>
          </a:r>
          <a:endParaRPr lang="en-US" sz="1800" kern="1200"/>
        </a:p>
      </dsp:txBody>
      <dsp:txXfrm>
        <a:off x="3324051" y="2770717"/>
        <a:ext cx="2756250" cy="720000"/>
      </dsp:txXfrm>
    </dsp:sp>
    <dsp:sp modelId="{301DA03F-E60D-40C3-804E-AB13CC5BCFE2}">
      <dsp:nvSpPr>
        <dsp:cNvPr id="0" name=""/>
        <dsp:cNvSpPr/>
      </dsp:nvSpPr>
      <dsp:spPr>
        <a:xfrm>
          <a:off x="7100113" y="565717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3E18C-B9BE-4A6D-A939-5EA3C0C3BE7C}">
      <dsp:nvSpPr>
        <dsp:cNvPr id="0" name=""/>
        <dsp:cNvSpPr/>
      </dsp:nvSpPr>
      <dsp:spPr>
        <a:xfrm>
          <a:off x="7458426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19DBD-115C-402F-8F13-5A929FCE5EFA}">
      <dsp:nvSpPr>
        <dsp:cNvPr id="0" name=""/>
        <dsp:cNvSpPr/>
      </dsp:nvSpPr>
      <dsp:spPr>
        <a:xfrm>
          <a:off x="6562644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What is the other part of the word called?</a:t>
          </a:r>
          <a:endParaRPr lang="en-US" sz="1800" kern="1200"/>
        </a:p>
      </dsp:txBody>
      <dsp:txXfrm>
        <a:off x="6562644" y="2770717"/>
        <a:ext cx="275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1088C-AACA-4158-99A3-4CC56AE590F4}">
      <dsp:nvSpPr>
        <dsp:cNvPr id="0" name=""/>
        <dsp:cNvSpPr/>
      </dsp:nvSpPr>
      <dsp:spPr>
        <a:xfrm>
          <a:off x="622926" y="565717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2FF8-7152-404A-A10F-D67A5415905E}">
      <dsp:nvSpPr>
        <dsp:cNvPr id="0" name=""/>
        <dsp:cNvSpPr/>
      </dsp:nvSpPr>
      <dsp:spPr>
        <a:xfrm>
          <a:off x="981238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C060A-411B-4CE6-A876-D2410CA81D81}">
      <dsp:nvSpPr>
        <dsp:cNvPr id="0" name=""/>
        <dsp:cNvSpPr/>
      </dsp:nvSpPr>
      <dsp:spPr>
        <a:xfrm>
          <a:off x="85457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Mis </a:t>
          </a:r>
          <a:endParaRPr lang="en-US" sz="1800" kern="1200"/>
        </a:p>
      </dsp:txBody>
      <dsp:txXfrm>
        <a:off x="85457" y="2770717"/>
        <a:ext cx="2756250" cy="720000"/>
      </dsp:txXfrm>
    </dsp:sp>
    <dsp:sp modelId="{3CE36844-7AF2-4917-B832-B3FB1CEF71D4}">
      <dsp:nvSpPr>
        <dsp:cNvPr id="0" name=""/>
        <dsp:cNvSpPr/>
      </dsp:nvSpPr>
      <dsp:spPr>
        <a:xfrm>
          <a:off x="3861519" y="565717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3A1EE-B2E7-4263-8E3D-5773F536B780}">
      <dsp:nvSpPr>
        <dsp:cNvPr id="0" name=""/>
        <dsp:cNvSpPr/>
      </dsp:nvSpPr>
      <dsp:spPr>
        <a:xfrm>
          <a:off x="4219832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C5749-E0E3-4616-8808-308FAB743255}">
      <dsp:nvSpPr>
        <dsp:cNvPr id="0" name=""/>
        <dsp:cNvSpPr/>
      </dsp:nvSpPr>
      <dsp:spPr>
        <a:xfrm>
          <a:off x="3324051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Matched</a:t>
          </a:r>
          <a:endParaRPr lang="en-US" sz="1800" kern="1200"/>
        </a:p>
      </dsp:txBody>
      <dsp:txXfrm>
        <a:off x="3324051" y="2770717"/>
        <a:ext cx="2756250" cy="720000"/>
      </dsp:txXfrm>
    </dsp:sp>
    <dsp:sp modelId="{E348BFEF-9C53-4175-B379-D26AC2CA0B40}">
      <dsp:nvSpPr>
        <dsp:cNvPr id="0" name=""/>
        <dsp:cNvSpPr/>
      </dsp:nvSpPr>
      <dsp:spPr>
        <a:xfrm>
          <a:off x="7100113" y="565717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0BF6A-76D9-4CD6-BB1B-902D3FA12977}">
      <dsp:nvSpPr>
        <dsp:cNvPr id="0" name=""/>
        <dsp:cNvSpPr/>
      </dsp:nvSpPr>
      <dsp:spPr>
        <a:xfrm>
          <a:off x="7458426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702F8-7BE6-4ADF-8DD3-054B2547A4F0}">
      <dsp:nvSpPr>
        <dsp:cNvPr id="0" name=""/>
        <dsp:cNvSpPr/>
      </dsp:nvSpPr>
      <dsp:spPr>
        <a:xfrm>
          <a:off x="6562644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What is the other part of the word called?</a:t>
          </a:r>
          <a:endParaRPr lang="en-US" sz="1800" kern="1200"/>
        </a:p>
      </dsp:txBody>
      <dsp:txXfrm>
        <a:off x="6562644" y="2770717"/>
        <a:ext cx="275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76374-B6DD-419C-8506-5CDFB3241AB8}">
      <dsp:nvSpPr>
        <dsp:cNvPr id="0" name=""/>
        <dsp:cNvSpPr/>
      </dsp:nvSpPr>
      <dsp:spPr>
        <a:xfrm>
          <a:off x="622926" y="565717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57ECA-097D-4D85-A198-39E1C6D27D82}">
      <dsp:nvSpPr>
        <dsp:cNvPr id="0" name=""/>
        <dsp:cNvSpPr/>
      </dsp:nvSpPr>
      <dsp:spPr>
        <a:xfrm>
          <a:off x="981238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94650-1ADF-4419-B6ED-5DCA59F774DE}">
      <dsp:nvSpPr>
        <dsp:cNvPr id="0" name=""/>
        <dsp:cNvSpPr/>
      </dsp:nvSpPr>
      <dsp:spPr>
        <a:xfrm>
          <a:off x="85457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Blind </a:t>
          </a:r>
          <a:endParaRPr lang="en-US" sz="1800" kern="1200"/>
        </a:p>
      </dsp:txBody>
      <dsp:txXfrm>
        <a:off x="85457" y="2770717"/>
        <a:ext cx="2756250" cy="720000"/>
      </dsp:txXfrm>
    </dsp:sp>
    <dsp:sp modelId="{34159155-7D58-4FA4-A10D-1B00955C395B}">
      <dsp:nvSpPr>
        <dsp:cNvPr id="0" name=""/>
        <dsp:cNvSpPr/>
      </dsp:nvSpPr>
      <dsp:spPr>
        <a:xfrm>
          <a:off x="3861519" y="565717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15F6F-1287-4D16-B581-63108379BD87}">
      <dsp:nvSpPr>
        <dsp:cNvPr id="0" name=""/>
        <dsp:cNvSpPr/>
      </dsp:nvSpPr>
      <dsp:spPr>
        <a:xfrm>
          <a:off x="4219832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E9E7-4EEF-4F94-9AF1-648D9324D3AA}">
      <dsp:nvSpPr>
        <dsp:cNvPr id="0" name=""/>
        <dsp:cNvSpPr/>
      </dsp:nvSpPr>
      <dsp:spPr>
        <a:xfrm>
          <a:off x="3324051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Ness</a:t>
          </a:r>
          <a:endParaRPr lang="en-US" sz="1800" kern="1200"/>
        </a:p>
      </dsp:txBody>
      <dsp:txXfrm>
        <a:off x="3324051" y="2770717"/>
        <a:ext cx="2756250" cy="720000"/>
      </dsp:txXfrm>
    </dsp:sp>
    <dsp:sp modelId="{FCC1773D-190C-4AB3-8619-2200390AB1CE}">
      <dsp:nvSpPr>
        <dsp:cNvPr id="0" name=""/>
        <dsp:cNvSpPr/>
      </dsp:nvSpPr>
      <dsp:spPr>
        <a:xfrm>
          <a:off x="7100113" y="565717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009A0-9525-4EC4-8ECC-C10B3EA0AF30}">
      <dsp:nvSpPr>
        <dsp:cNvPr id="0" name=""/>
        <dsp:cNvSpPr/>
      </dsp:nvSpPr>
      <dsp:spPr>
        <a:xfrm>
          <a:off x="7458426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65EAA-C883-4666-902F-CBAFE1238E80}">
      <dsp:nvSpPr>
        <dsp:cNvPr id="0" name=""/>
        <dsp:cNvSpPr/>
      </dsp:nvSpPr>
      <dsp:spPr>
        <a:xfrm>
          <a:off x="6562644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What is the other part of the word called?</a:t>
          </a:r>
          <a:endParaRPr lang="en-US" sz="1800" kern="1200"/>
        </a:p>
      </dsp:txBody>
      <dsp:txXfrm>
        <a:off x="6562644" y="2770717"/>
        <a:ext cx="275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03EF8-9D95-430E-AA27-6A3F8FF8531D}">
      <dsp:nvSpPr>
        <dsp:cNvPr id="0" name=""/>
        <dsp:cNvSpPr/>
      </dsp:nvSpPr>
      <dsp:spPr>
        <a:xfrm>
          <a:off x="851414" y="871626"/>
          <a:ext cx="1237744" cy="123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1A43A-9F95-4017-9542-34DD8D0E2937}">
      <dsp:nvSpPr>
        <dsp:cNvPr id="0" name=""/>
        <dsp:cNvSpPr/>
      </dsp:nvSpPr>
      <dsp:spPr>
        <a:xfrm>
          <a:off x="95014" y="2455079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Wire</a:t>
          </a:r>
          <a:endParaRPr lang="en-US" sz="2000" kern="1200"/>
        </a:p>
      </dsp:txBody>
      <dsp:txXfrm>
        <a:off x="95014" y="2455079"/>
        <a:ext cx="2750544" cy="720000"/>
      </dsp:txXfrm>
    </dsp:sp>
    <dsp:sp modelId="{902FF04D-7025-4428-8F98-1EB2D841ABB3}">
      <dsp:nvSpPr>
        <dsp:cNvPr id="0" name=""/>
        <dsp:cNvSpPr/>
      </dsp:nvSpPr>
      <dsp:spPr>
        <a:xfrm>
          <a:off x="4083303" y="871626"/>
          <a:ext cx="1237744" cy="123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578B2-100A-49CA-AEB6-57C794B7AE98}">
      <dsp:nvSpPr>
        <dsp:cNvPr id="0" name=""/>
        <dsp:cNvSpPr/>
      </dsp:nvSpPr>
      <dsp:spPr>
        <a:xfrm>
          <a:off x="3326904" y="2455079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Less</a:t>
          </a:r>
          <a:endParaRPr lang="en-US" sz="2000" kern="1200"/>
        </a:p>
      </dsp:txBody>
      <dsp:txXfrm>
        <a:off x="3326904" y="2455079"/>
        <a:ext cx="2750544" cy="720000"/>
      </dsp:txXfrm>
    </dsp:sp>
    <dsp:sp modelId="{928678F1-FFC7-4BF6-9B21-C3E3E5C62BDC}">
      <dsp:nvSpPr>
        <dsp:cNvPr id="0" name=""/>
        <dsp:cNvSpPr/>
      </dsp:nvSpPr>
      <dsp:spPr>
        <a:xfrm>
          <a:off x="7315192" y="871626"/>
          <a:ext cx="1237744" cy="123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B2338-B38C-4085-8898-BA7A3BD4240B}">
      <dsp:nvSpPr>
        <dsp:cNvPr id="0" name=""/>
        <dsp:cNvSpPr/>
      </dsp:nvSpPr>
      <dsp:spPr>
        <a:xfrm>
          <a:off x="6558793" y="2455079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What is the other part of the word called?</a:t>
          </a:r>
          <a:endParaRPr lang="en-US" sz="2000" kern="1200"/>
        </a:p>
      </dsp:txBody>
      <dsp:txXfrm>
        <a:off x="6558793" y="2455079"/>
        <a:ext cx="2750544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3307E-A9CF-4285-8A9E-E2D55FD968EB}">
      <dsp:nvSpPr>
        <dsp:cNvPr id="0" name=""/>
        <dsp:cNvSpPr/>
      </dsp:nvSpPr>
      <dsp:spPr>
        <a:xfrm>
          <a:off x="851414" y="876550"/>
          <a:ext cx="1237744" cy="123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8705D-77DC-415A-9A53-0E9F3377207C}">
      <dsp:nvSpPr>
        <dsp:cNvPr id="0" name=""/>
        <dsp:cNvSpPr/>
      </dsp:nvSpPr>
      <dsp:spPr>
        <a:xfrm>
          <a:off x="95014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Pre</a:t>
          </a:r>
          <a:endParaRPr lang="en-US" sz="2600" kern="1200"/>
        </a:p>
      </dsp:txBody>
      <dsp:txXfrm>
        <a:off x="95014" y="2459883"/>
        <a:ext cx="2750544" cy="720000"/>
      </dsp:txXfrm>
    </dsp:sp>
    <dsp:sp modelId="{DD1BA3E4-EF29-4F8D-9983-DF71414E0EF9}">
      <dsp:nvSpPr>
        <dsp:cNvPr id="0" name=""/>
        <dsp:cNvSpPr/>
      </dsp:nvSpPr>
      <dsp:spPr>
        <a:xfrm>
          <a:off x="4083303" y="876550"/>
          <a:ext cx="1237744" cy="123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75046-1249-4942-93DF-4405C3A1BE34}">
      <dsp:nvSpPr>
        <dsp:cNvPr id="0" name=""/>
        <dsp:cNvSpPr/>
      </dsp:nvSpPr>
      <dsp:spPr>
        <a:xfrm>
          <a:off x="3326904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Read</a:t>
          </a:r>
          <a:endParaRPr lang="en-US" sz="2600" kern="1200"/>
        </a:p>
      </dsp:txBody>
      <dsp:txXfrm>
        <a:off x="3326904" y="2459883"/>
        <a:ext cx="2750544" cy="720000"/>
      </dsp:txXfrm>
    </dsp:sp>
    <dsp:sp modelId="{187FBE73-066B-45C9-9292-2416B0631F46}">
      <dsp:nvSpPr>
        <dsp:cNvPr id="0" name=""/>
        <dsp:cNvSpPr/>
      </dsp:nvSpPr>
      <dsp:spPr>
        <a:xfrm>
          <a:off x="7315192" y="876550"/>
          <a:ext cx="1237744" cy="123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FEDC4-7D3F-4AC5-B4C5-79777D9DF50E}">
      <dsp:nvSpPr>
        <dsp:cNvPr id="0" name=""/>
        <dsp:cNvSpPr/>
      </dsp:nvSpPr>
      <dsp:spPr>
        <a:xfrm>
          <a:off x="6558793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What is the other word called?</a:t>
          </a:r>
          <a:endParaRPr lang="en-US" sz="2600" kern="1200"/>
        </a:p>
      </dsp:txBody>
      <dsp:txXfrm>
        <a:off x="6558793" y="2459883"/>
        <a:ext cx="2750544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74721-C787-4555-AA7F-FF626F9CEA47}">
      <dsp:nvSpPr>
        <dsp:cNvPr id="0" name=""/>
        <dsp:cNvSpPr/>
      </dsp:nvSpPr>
      <dsp:spPr>
        <a:xfrm>
          <a:off x="851414" y="876550"/>
          <a:ext cx="1237744" cy="123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DCECE-18AD-404A-8BC4-12D181438132}">
      <dsp:nvSpPr>
        <dsp:cNvPr id="0" name=""/>
        <dsp:cNvSpPr/>
      </dsp:nvSpPr>
      <dsp:spPr>
        <a:xfrm>
          <a:off x="95014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Mis</a:t>
          </a:r>
          <a:endParaRPr lang="en-US" sz="2000" kern="1200"/>
        </a:p>
      </dsp:txBody>
      <dsp:txXfrm>
        <a:off x="95014" y="2459883"/>
        <a:ext cx="2750544" cy="720000"/>
      </dsp:txXfrm>
    </dsp:sp>
    <dsp:sp modelId="{E2F09E00-2582-460A-A948-627ECAEA3E84}">
      <dsp:nvSpPr>
        <dsp:cNvPr id="0" name=""/>
        <dsp:cNvSpPr/>
      </dsp:nvSpPr>
      <dsp:spPr>
        <a:xfrm>
          <a:off x="4083303" y="876550"/>
          <a:ext cx="1237744" cy="123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C76AD-4E01-439B-82C3-B8C32421C6C7}">
      <dsp:nvSpPr>
        <dsp:cNvPr id="0" name=""/>
        <dsp:cNvSpPr/>
      </dsp:nvSpPr>
      <dsp:spPr>
        <a:xfrm>
          <a:off x="3326904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Labelled</a:t>
          </a:r>
          <a:endParaRPr lang="en-US" sz="2000" kern="1200"/>
        </a:p>
      </dsp:txBody>
      <dsp:txXfrm>
        <a:off x="3326904" y="2459883"/>
        <a:ext cx="2750544" cy="720000"/>
      </dsp:txXfrm>
    </dsp:sp>
    <dsp:sp modelId="{01A4C09A-A7B9-4EE9-B845-259821BE57EE}">
      <dsp:nvSpPr>
        <dsp:cNvPr id="0" name=""/>
        <dsp:cNvSpPr/>
      </dsp:nvSpPr>
      <dsp:spPr>
        <a:xfrm>
          <a:off x="7315192" y="876550"/>
          <a:ext cx="1237744" cy="123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0DF7F-BDBF-446C-929B-10EFE5498AFA}">
      <dsp:nvSpPr>
        <dsp:cNvPr id="0" name=""/>
        <dsp:cNvSpPr/>
      </dsp:nvSpPr>
      <dsp:spPr>
        <a:xfrm>
          <a:off x="6558793" y="2459883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What is the other part of the word called?</a:t>
          </a:r>
          <a:endParaRPr lang="en-US" sz="2000" kern="1200"/>
        </a:p>
      </dsp:txBody>
      <dsp:txXfrm>
        <a:off x="6558793" y="2459883"/>
        <a:ext cx="2750544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9B765-A16F-452E-9879-32BA68DB5C2F}">
      <dsp:nvSpPr>
        <dsp:cNvPr id="0" name=""/>
        <dsp:cNvSpPr/>
      </dsp:nvSpPr>
      <dsp:spPr>
        <a:xfrm>
          <a:off x="851414" y="871626"/>
          <a:ext cx="1237744" cy="123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32B02-9A7F-4F47-9CE0-12E69F7F29D8}">
      <dsp:nvSpPr>
        <dsp:cNvPr id="0" name=""/>
        <dsp:cNvSpPr/>
      </dsp:nvSpPr>
      <dsp:spPr>
        <a:xfrm>
          <a:off x="95014" y="2455079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Peel</a:t>
          </a:r>
          <a:endParaRPr lang="en-US" sz="2000" kern="1200"/>
        </a:p>
      </dsp:txBody>
      <dsp:txXfrm>
        <a:off x="95014" y="2455079"/>
        <a:ext cx="2750544" cy="720000"/>
      </dsp:txXfrm>
    </dsp:sp>
    <dsp:sp modelId="{14B08025-77D7-450E-B6A0-6ADB5D431F05}">
      <dsp:nvSpPr>
        <dsp:cNvPr id="0" name=""/>
        <dsp:cNvSpPr/>
      </dsp:nvSpPr>
      <dsp:spPr>
        <a:xfrm>
          <a:off x="4083303" y="871626"/>
          <a:ext cx="1237744" cy="123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43A38-8FBD-4AB1-BE57-85497E540BCF}">
      <dsp:nvSpPr>
        <dsp:cNvPr id="0" name=""/>
        <dsp:cNvSpPr/>
      </dsp:nvSpPr>
      <dsp:spPr>
        <a:xfrm>
          <a:off x="3326904" y="2455079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Able</a:t>
          </a:r>
          <a:endParaRPr lang="en-US" sz="2000" kern="1200"/>
        </a:p>
      </dsp:txBody>
      <dsp:txXfrm>
        <a:off x="3326904" y="2455079"/>
        <a:ext cx="2750544" cy="720000"/>
      </dsp:txXfrm>
    </dsp:sp>
    <dsp:sp modelId="{FDD33ADC-6A29-4043-9FBD-4CAA00BA695F}">
      <dsp:nvSpPr>
        <dsp:cNvPr id="0" name=""/>
        <dsp:cNvSpPr/>
      </dsp:nvSpPr>
      <dsp:spPr>
        <a:xfrm>
          <a:off x="7315192" y="871626"/>
          <a:ext cx="1237744" cy="123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C9603-B775-484D-BCFA-39DB00AD0C77}">
      <dsp:nvSpPr>
        <dsp:cNvPr id="0" name=""/>
        <dsp:cNvSpPr/>
      </dsp:nvSpPr>
      <dsp:spPr>
        <a:xfrm>
          <a:off x="6558793" y="2455079"/>
          <a:ext cx="27505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What is the other part of the word called?</a:t>
          </a:r>
          <a:endParaRPr lang="en-US" sz="2000" kern="1200"/>
        </a:p>
      </dsp:txBody>
      <dsp:txXfrm>
        <a:off x="6558793" y="2455079"/>
        <a:ext cx="2750544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AECC-3C24-4C18-BD58-7D813D47C98B}">
      <dsp:nvSpPr>
        <dsp:cNvPr id="0" name=""/>
        <dsp:cNvSpPr/>
      </dsp:nvSpPr>
      <dsp:spPr>
        <a:xfrm>
          <a:off x="622926" y="565717"/>
          <a:ext cx="1681312" cy="1681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05D1A-7CA6-4691-95AC-511E1EAC0859}">
      <dsp:nvSpPr>
        <dsp:cNvPr id="0" name=""/>
        <dsp:cNvSpPr/>
      </dsp:nvSpPr>
      <dsp:spPr>
        <a:xfrm>
          <a:off x="981238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A5E67-0EF7-45BB-8D77-936F09819D24}">
      <dsp:nvSpPr>
        <dsp:cNvPr id="0" name=""/>
        <dsp:cNvSpPr/>
      </dsp:nvSpPr>
      <dsp:spPr>
        <a:xfrm>
          <a:off x="85457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Sore</a:t>
          </a:r>
          <a:endParaRPr lang="en-US" sz="1800" kern="1200"/>
        </a:p>
      </dsp:txBody>
      <dsp:txXfrm>
        <a:off x="85457" y="2770717"/>
        <a:ext cx="2756250" cy="720000"/>
      </dsp:txXfrm>
    </dsp:sp>
    <dsp:sp modelId="{B2FE4825-40A8-45A3-B6C4-6E8FF0DBA423}">
      <dsp:nvSpPr>
        <dsp:cNvPr id="0" name=""/>
        <dsp:cNvSpPr/>
      </dsp:nvSpPr>
      <dsp:spPr>
        <a:xfrm>
          <a:off x="3861519" y="565717"/>
          <a:ext cx="1681312" cy="1681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3057-62E7-45E7-A6F8-E3B402BC48EC}">
      <dsp:nvSpPr>
        <dsp:cNvPr id="0" name=""/>
        <dsp:cNvSpPr/>
      </dsp:nvSpPr>
      <dsp:spPr>
        <a:xfrm>
          <a:off x="4219832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EB273-F271-41A8-A235-E82AE804D250}">
      <dsp:nvSpPr>
        <dsp:cNvPr id="0" name=""/>
        <dsp:cNvSpPr/>
      </dsp:nvSpPr>
      <dsp:spPr>
        <a:xfrm>
          <a:off x="3324051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Ness</a:t>
          </a:r>
          <a:endParaRPr lang="en-US" sz="1800" kern="1200"/>
        </a:p>
      </dsp:txBody>
      <dsp:txXfrm>
        <a:off x="3324051" y="2770717"/>
        <a:ext cx="2756250" cy="720000"/>
      </dsp:txXfrm>
    </dsp:sp>
    <dsp:sp modelId="{9CD9F43E-B4D6-4E25-BABB-BEB888F1F2E4}">
      <dsp:nvSpPr>
        <dsp:cNvPr id="0" name=""/>
        <dsp:cNvSpPr/>
      </dsp:nvSpPr>
      <dsp:spPr>
        <a:xfrm>
          <a:off x="7100113" y="565717"/>
          <a:ext cx="1681312" cy="1681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F3356-AE5D-4504-8B33-075631D0F8AD}">
      <dsp:nvSpPr>
        <dsp:cNvPr id="0" name=""/>
        <dsp:cNvSpPr/>
      </dsp:nvSpPr>
      <dsp:spPr>
        <a:xfrm>
          <a:off x="7458426" y="924029"/>
          <a:ext cx="964687" cy="96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CE24E-4300-4C7D-8E31-3FA6DD787401}">
      <dsp:nvSpPr>
        <dsp:cNvPr id="0" name=""/>
        <dsp:cNvSpPr/>
      </dsp:nvSpPr>
      <dsp:spPr>
        <a:xfrm>
          <a:off x="6562644" y="2770717"/>
          <a:ext cx="275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0" i="0" kern="1200"/>
            <a:t>What is the other part of the word called?</a:t>
          </a:r>
          <a:endParaRPr lang="en-US" sz="1800" kern="1200"/>
        </a:p>
      </dsp:txBody>
      <dsp:txXfrm>
        <a:off x="6562644" y="2770717"/>
        <a:ext cx="275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101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863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4195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245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354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926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2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0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6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9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7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9D543-4F71-42BF-B827-054123829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3337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7350B-EDBF-4F97-BA18-EF48D53A4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Base words/prefixes and suffixes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B1068-9D21-43FC-8362-C389940CA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GB"/>
              <a:t>Working with words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33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B950-3318-4BE5-A7F9-0A91CB81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/>
              <a:t>What is the base word in soreness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1B0670-2CE2-4AA0-8D16-8CC6D3ECF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65570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71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CE98-5A43-435B-9302-DC20A923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/>
              <a:t>Look at the following words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C057BA-623F-4C77-98D6-D1F8FB3AC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81955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519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FF66-A794-4409-A679-74CD2D2A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/>
              <a:t>What is the base word in refreezes?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4A9095F-F95E-431F-97D9-DA477B130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44062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6542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79C6-1D75-42C1-9F0B-48A9F0CD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/>
              <a:t>What is the base word in mismatched</a:t>
            </a:r>
            <a:endParaRPr lang="en-GB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58C8D57-56F3-4D28-A2D4-C55FEB380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214662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19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F1EE-C7F2-47BC-970A-D06786DC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/>
              <a:t>What is the suffix in blindness?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E9A7BC-1420-4E65-8078-E461F6FFF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224377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853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44AD-EE62-4D1D-A2BC-F25375A4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/>
              <a:t>What is the base word in wireless?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38287B-7EF2-468C-AEC0-ACDA36EE9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15189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265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D520-6236-47FA-B975-AAA12B7F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/>
              <a:t>What is the prefix in </a:t>
            </a:r>
            <a:r>
              <a:rPr lang="en-GB" dirty="0" err="1"/>
              <a:t>preread</a:t>
            </a:r>
            <a:r>
              <a:rPr lang="en-GB" dirty="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83F4C2-712E-41A9-8E4E-9586B3A81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11279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62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6D7B-D8E2-4E7E-941A-D6E641B7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/>
              <a:t>What is the base word in mislabelled?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AE469113-5868-4725-8C68-C9B220346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40499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12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15E2-27DD-4D4D-A65A-0DBF705F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GB" dirty="0"/>
              <a:t>What is the suffix in </a:t>
            </a:r>
            <a:r>
              <a:rPr lang="en-GB" dirty="0" err="1"/>
              <a:t>peelable</a:t>
            </a:r>
            <a:r>
              <a:rPr lang="en-GB" dirty="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760D9B-0BC8-4153-9ACC-2618434DD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68996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5479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208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Base words/prefixes and suffixes</vt:lpstr>
      <vt:lpstr>Look at the following words</vt:lpstr>
      <vt:lpstr>What is the base word in refreezes?</vt:lpstr>
      <vt:lpstr>What is the base word in mismatched</vt:lpstr>
      <vt:lpstr>What is the suffix in blindness?</vt:lpstr>
      <vt:lpstr>What is the base word in wireless?</vt:lpstr>
      <vt:lpstr>What is the prefix in preread?</vt:lpstr>
      <vt:lpstr>What is the base word in mislabelled?</vt:lpstr>
      <vt:lpstr>What is the suffix in peelable?</vt:lpstr>
      <vt:lpstr>What is the base word in soreness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words/prefixes and suffixes</dc:title>
  <dc:creator>Paula F Galvin</dc:creator>
  <cp:lastModifiedBy>Paula F Galvin</cp:lastModifiedBy>
  <cp:revision>1</cp:revision>
  <dcterms:created xsi:type="dcterms:W3CDTF">2020-03-20T18:42:44Z</dcterms:created>
  <dcterms:modified xsi:type="dcterms:W3CDTF">2020-03-20T19:00:03Z</dcterms:modified>
</cp:coreProperties>
</file>