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37E5F-093F-4F5D-AB4B-49B5AFC59F3F}" type="datetimeFigureOut">
              <a:rPr lang="en-IE" smtClean="0"/>
              <a:t>03/04/2020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1E81-745D-4173-9094-4D32C81159A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9214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37E5F-093F-4F5D-AB4B-49B5AFC59F3F}" type="datetimeFigureOut">
              <a:rPr lang="en-IE" smtClean="0"/>
              <a:t>03/04/2020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1E81-745D-4173-9094-4D32C81159A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61231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37E5F-093F-4F5D-AB4B-49B5AFC59F3F}" type="datetimeFigureOut">
              <a:rPr lang="en-IE" smtClean="0"/>
              <a:t>03/04/2020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1E81-745D-4173-9094-4D32C81159A2}" type="slidenum">
              <a:rPr lang="en-IE" smtClean="0"/>
              <a:t>‹#›</a:t>
            </a:fld>
            <a:endParaRPr lang="en-I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2289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37E5F-093F-4F5D-AB4B-49B5AFC59F3F}" type="datetimeFigureOut">
              <a:rPr lang="en-IE" smtClean="0"/>
              <a:t>03/04/2020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1E81-745D-4173-9094-4D32C81159A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8832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37E5F-093F-4F5D-AB4B-49B5AFC59F3F}" type="datetimeFigureOut">
              <a:rPr lang="en-IE" smtClean="0"/>
              <a:t>03/04/2020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1E81-745D-4173-9094-4D32C81159A2}" type="slidenum">
              <a:rPr lang="en-IE" smtClean="0"/>
              <a:t>‹#›</a:t>
            </a:fld>
            <a:endParaRPr lang="en-I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24293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37E5F-093F-4F5D-AB4B-49B5AFC59F3F}" type="datetimeFigureOut">
              <a:rPr lang="en-IE" smtClean="0"/>
              <a:t>03/04/2020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1E81-745D-4173-9094-4D32C81159A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98207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37E5F-093F-4F5D-AB4B-49B5AFC59F3F}" type="datetimeFigureOut">
              <a:rPr lang="en-IE" smtClean="0"/>
              <a:t>03/04/2020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1E81-745D-4173-9094-4D32C81159A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555952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37E5F-093F-4F5D-AB4B-49B5AFC59F3F}" type="datetimeFigureOut">
              <a:rPr lang="en-IE" smtClean="0"/>
              <a:t>03/04/2020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1E81-745D-4173-9094-4D32C81159A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25656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37E5F-093F-4F5D-AB4B-49B5AFC59F3F}" type="datetimeFigureOut">
              <a:rPr lang="en-IE" smtClean="0"/>
              <a:t>03/04/2020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1E81-745D-4173-9094-4D32C81159A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66855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37E5F-093F-4F5D-AB4B-49B5AFC59F3F}" type="datetimeFigureOut">
              <a:rPr lang="en-IE" smtClean="0"/>
              <a:t>03/04/2020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1E81-745D-4173-9094-4D32C81159A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10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37E5F-093F-4F5D-AB4B-49B5AFC59F3F}" type="datetimeFigureOut">
              <a:rPr lang="en-IE" smtClean="0"/>
              <a:t>03/04/2020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1E81-745D-4173-9094-4D32C81159A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37806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37E5F-093F-4F5D-AB4B-49B5AFC59F3F}" type="datetimeFigureOut">
              <a:rPr lang="en-IE" smtClean="0"/>
              <a:t>03/04/2020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1E81-745D-4173-9094-4D32C81159A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49236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37E5F-093F-4F5D-AB4B-49B5AFC59F3F}" type="datetimeFigureOut">
              <a:rPr lang="en-IE" smtClean="0"/>
              <a:t>03/04/2020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1E81-745D-4173-9094-4D32C81159A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3922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37E5F-093F-4F5D-AB4B-49B5AFC59F3F}" type="datetimeFigureOut">
              <a:rPr lang="en-IE" smtClean="0"/>
              <a:t>03/04/2020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1E81-745D-4173-9094-4D32C81159A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25291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37E5F-093F-4F5D-AB4B-49B5AFC59F3F}" type="datetimeFigureOut">
              <a:rPr lang="en-IE" smtClean="0"/>
              <a:t>03/04/2020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1E81-745D-4173-9094-4D32C81159A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79740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1E81-745D-4173-9094-4D32C81159A2}" type="slidenum">
              <a:rPr lang="en-IE" smtClean="0"/>
              <a:t>‹#›</a:t>
            </a:fld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37E5F-093F-4F5D-AB4B-49B5AFC59F3F}" type="datetimeFigureOut">
              <a:rPr lang="en-IE" smtClean="0"/>
              <a:t>03/04/2020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91454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37E5F-093F-4F5D-AB4B-49B5AFC59F3F}" type="datetimeFigureOut">
              <a:rPr lang="en-IE" smtClean="0"/>
              <a:t>03/04/2020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4D61E81-745D-4173-9094-4D32C81159A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14465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INDIA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By Daniel</a:t>
            </a:r>
          </a:p>
        </p:txBody>
      </p:sp>
    </p:spTree>
    <p:extLst>
      <p:ext uri="{BB962C8B-B14F-4D97-AF65-F5344CB8AC3E}">
        <p14:creationId xmlns:p14="http://schemas.microsoft.com/office/powerpoint/2010/main" val="3698029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The End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Hope you’re keeping good </a:t>
            </a:r>
            <a:r>
              <a:rPr lang="en-IE" dirty="0" err="1" smtClean="0"/>
              <a:t>Mrs.Galvin</a:t>
            </a:r>
            <a:r>
              <a:rPr lang="en-IE" dirty="0"/>
              <a:t> </a:t>
            </a:r>
            <a:r>
              <a:rPr lang="en-IE" dirty="0" smtClean="0"/>
              <a:t>;-)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68316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Rivers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00B0F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n-IE" dirty="0" smtClean="0"/>
              <a:t>Nearly all rivers in India flow East.</a:t>
            </a:r>
          </a:p>
          <a:p>
            <a:r>
              <a:rPr lang="en-IE" dirty="0" smtClean="0"/>
              <a:t>The rives that flow West include : Narmada River, Tapti River, Mahi River and Sabarmati River.</a:t>
            </a:r>
          </a:p>
          <a:p>
            <a:r>
              <a:rPr lang="en-IE" dirty="0" smtClean="0"/>
              <a:t>The longest river is the Ganges river it is 2,525km long</a:t>
            </a:r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0013" y="3646616"/>
            <a:ext cx="1581150" cy="1990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5047" y="3946653"/>
            <a:ext cx="2924175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647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MOUNTAINS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There are seven mountain ranges in India</a:t>
            </a:r>
          </a:p>
          <a:p>
            <a:r>
              <a:rPr lang="en-IE" dirty="0" smtClean="0"/>
              <a:t>The highest mountain in India is called Kangchenjunga at 8,586m</a:t>
            </a:r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1248" y="3114369"/>
            <a:ext cx="4776565" cy="2926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959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CITIES AND STATES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New Delhi is the capital city </a:t>
            </a:r>
            <a:r>
              <a:rPr lang="en-IE" dirty="0" smtClean="0"/>
              <a:t>of India</a:t>
            </a:r>
            <a:endParaRPr lang="en-IE" dirty="0" smtClean="0"/>
          </a:p>
          <a:p>
            <a:r>
              <a:rPr lang="en-IE" dirty="0" err="1" smtClean="0"/>
              <a:t>Mumbia</a:t>
            </a:r>
            <a:r>
              <a:rPr lang="en-IE" dirty="0" smtClean="0"/>
              <a:t> </a:t>
            </a:r>
            <a:r>
              <a:rPr lang="en-IE" dirty="0" smtClean="0"/>
              <a:t>is the most populated city in India at 12,442,373</a:t>
            </a:r>
          </a:p>
          <a:p>
            <a:r>
              <a:rPr lang="en-IE" dirty="0" smtClean="0"/>
              <a:t>Delhi is the second most populated in India at 11,007,835</a:t>
            </a:r>
          </a:p>
          <a:p>
            <a:r>
              <a:rPr lang="en-IE" dirty="0" smtClean="0"/>
              <a:t>Bangalore is the third most populated city in India at 8,436,675</a:t>
            </a:r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1196" y="4164045"/>
            <a:ext cx="3186502" cy="2336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072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Climate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712" y="1485086"/>
            <a:ext cx="8596668" cy="3880773"/>
          </a:xfrm>
        </p:spPr>
        <p:txBody>
          <a:bodyPr/>
          <a:lstStyle/>
          <a:p>
            <a:r>
              <a:rPr lang="en-IE" dirty="0" smtClean="0"/>
              <a:t>The climate of India comprises a wide range of weather conditions across a vast geographic scale and varied topographic</a:t>
            </a:r>
          </a:p>
          <a:p>
            <a:r>
              <a:rPr lang="en-IE" dirty="0" smtClean="0"/>
              <a:t>India </a:t>
            </a:r>
            <a:r>
              <a:rPr lang="en-IE" dirty="0" smtClean="0"/>
              <a:t>has a tropical monsoon type of climate.</a:t>
            </a:r>
          </a:p>
          <a:p>
            <a:r>
              <a:rPr lang="en-IE" dirty="0" smtClean="0"/>
              <a:t>The word monsoon has been derived from the Arabic word </a:t>
            </a:r>
            <a:r>
              <a:rPr lang="en-IE" dirty="0" err="1" smtClean="0"/>
              <a:t>Mausim</a:t>
            </a:r>
            <a:r>
              <a:rPr lang="en-IE" dirty="0" smtClean="0"/>
              <a:t>, which means seasonal reversal of the winds during the course of the year.</a:t>
            </a:r>
          </a:p>
          <a:p>
            <a:endParaRPr lang="en-IE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3508959"/>
            <a:ext cx="3799114" cy="2928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174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Religion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02708"/>
            <a:ext cx="8596668" cy="3880773"/>
          </a:xfrm>
        </p:spPr>
        <p:txBody>
          <a:bodyPr/>
          <a:lstStyle/>
          <a:p>
            <a:r>
              <a:rPr lang="en-IE" dirty="0" smtClean="0"/>
              <a:t>The major religions of India are:</a:t>
            </a:r>
          </a:p>
          <a:p>
            <a:pPr lvl="1"/>
            <a:r>
              <a:rPr lang="en-IE" dirty="0" err="1" smtClean="0"/>
              <a:t>Hinduisim</a:t>
            </a:r>
            <a:endParaRPr lang="en-IE" dirty="0" smtClean="0"/>
          </a:p>
          <a:p>
            <a:pPr lvl="1"/>
            <a:r>
              <a:rPr lang="en-IE" dirty="0" smtClean="0"/>
              <a:t>Islam</a:t>
            </a:r>
          </a:p>
          <a:p>
            <a:pPr lvl="1"/>
            <a:r>
              <a:rPr lang="en-IE" dirty="0" err="1" smtClean="0"/>
              <a:t>Sikhsim</a:t>
            </a:r>
            <a:endParaRPr lang="en-IE" dirty="0" smtClean="0"/>
          </a:p>
          <a:p>
            <a:pPr lvl="1"/>
            <a:r>
              <a:rPr lang="en-IE" dirty="0" err="1" smtClean="0"/>
              <a:t>Chrisitanity</a:t>
            </a:r>
            <a:endParaRPr lang="en-IE" dirty="0" smtClean="0"/>
          </a:p>
          <a:p>
            <a:pPr lvl="1"/>
            <a:r>
              <a:rPr lang="en-IE" dirty="0" smtClean="0"/>
              <a:t>Buddhism</a:t>
            </a:r>
          </a:p>
          <a:p>
            <a:pPr lvl="1"/>
            <a:r>
              <a:rPr lang="en-IE" dirty="0" err="1" smtClean="0"/>
              <a:t>Dainism</a:t>
            </a:r>
            <a:endParaRPr lang="en-IE" dirty="0" smtClean="0"/>
          </a:p>
          <a:p>
            <a:pPr lvl="1"/>
            <a:r>
              <a:rPr lang="en-IE" dirty="0" smtClean="0"/>
              <a:t>Zoroastrianism</a:t>
            </a:r>
          </a:p>
          <a:p>
            <a:pPr lvl="1"/>
            <a:r>
              <a:rPr lang="en-IE" dirty="0" smtClean="0"/>
              <a:t>Judaism</a:t>
            </a:r>
          </a:p>
          <a:p>
            <a:pPr lvl="1"/>
            <a:r>
              <a:rPr lang="en-IE" dirty="0" smtClean="0"/>
              <a:t>Baha I Faith</a:t>
            </a:r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7843" y="2997599"/>
            <a:ext cx="2149226" cy="22858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9131" y="2135424"/>
            <a:ext cx="4289653" cy="267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186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Feasts &amp; Festivals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45043"/>
            <a:ext cx="8596668" cy="3880773"/>
          </a:xfrm>
        </p:spPr>
        <p:txBody>
          <a:bodyPr>
            <a:normAutofit fontScale="92500" lnSpcReduction="10000"/>
          </a:bodyPr>
          <a:lstStyle/>
          <a:p>
            <a:r>
              <a:rPr lang="en-IE" dirty="0" smtClean="0"/>
              <a:t>The 8 most popular festivals in India are: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IE" dirty="0" smtClean="0"/>
              <a:t>Holi – also referred to as the festival of colours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IE" dirty="0" smtClean="0"/>
              <a:t>The spectacular 11 day Ganesh festival honours the birth of the God Lord </a:t>
            </a:r>
            <a:r>
              <a:rPr lang="en-IE" dirty="0" err="1" smtClean="0"/>
              <a:t>Ganesha</a:t>
            </a:r>
            <a:endParaRPr lang="en-IE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IE" dirty="0" err="1" smtClean="0"/>
              <a:t>Navarati</a:t>
            </a:r>
            <a:r>
              <a:rPr lang="en-IE" dirty="0" smtClean="0"/>
              <a:t>, </a:t>
            </a:r>
            <a:r>
              <a:rPr lang="en-IE" dirty="0" err="1" smtClean="0"/>
              <a:t>Durga</a:t>
            </a:r>
            <a:r>
              <a:rPr lang="en-IE" dirty="0" smtClean="0"/>
              <a:t> </a:t>
            </a:r>
            <a:r>
              <a:rPr lang="en-IE" dirty="0" err="1" smtClean="0"/>
              <a:t>Puj</a:t>
            </a:r>
            <a:r>
              <a:rPr lang="en-IE" dirty="0" smtClean="0"/>
              <a:t> and </a:t>
            </a:r>
            <a:r>
              <a:rPr lang="en-IE" dirty="0" err="1" smtClean="0"/>
              <a:t>Dussehra</a:t>
            </a:r>
            <a:r>
              <a:rPr lang="en-IE" dirty="0" smtClean="0"/>
              <a:t> is t</a:t>
            </a:r>
            <a:r>
              <a:rPr lang="en-IE" dirty="0" smtClean="0"/>
              <a:t>he </a:t>
            </a:r>
            <a:r>
              <a:rPr lang="en-IE" dirty="0" smtClean="0"/>
              <a:t>9 days of the festival honour the mother Goddess </a:t>
            </a:r>
            <a:r>
              <a:rPr lang="en-IE" dirty="0" err="1" smtClean="0"/>
              <a:t>Durga</a:t>
            </a:r>
            <a:r>
              <a:rPr lang="en-IE" dirty="0" smtClean="0"/>
              <a:t> in all her </a:t>
            </a:r>
            <a:r>
              <a:rPr lang="en-IE" dirty="0" err="1" smtClean="0"/>
              <a:t>reincarnatations</a:t>
            </a:r>
            <a:endParaRPr lang="en-IE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IE" dirty="0" smtClean="0"/>
              <a:t>Diwali honours the victory over good and evil, and brightness over darkness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IE" dirty="0" err="1" smtClean="0"/>
              <a:t>Dnam</a:t>
            </a:r>
            <a:r>
              <a:rPr lang="en-IE" dirty="0" smtClean="0"/>
              <a:t> </a:t>
            </a:r>
            <a:r>
              <a:rPr lang="en-IE" dirty="0" smtClean="0"/>
              <a:t>is the biggest festival of the year in the South Indian state of Kerala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IE" dirty="0" smtClean="0"/>
              <a:t>Krishna </a:t>
            </a:r>
            <a:r>
              <a:rPr lang="en-IE" dirty="0" err="1" smtClean="0"/>
              <a:t>Janmashtami</a:t>
            </a:r>
            <a:r>
              <a:rPr lang="en-IE" dirty="0" smtClean="0"/>
              <a:t> also known as the as the </a:t>
            </a:r>
            <a:r>
              <a:rPr lang="en-IE" dirty="0" err="1" smtClean="0"/>
              <a:t>Govinda</a:t>
            </a:r>
            <a:r>
              <a:rPr lang="en-IE" dirty="0" smtClean="0"/>
              <a:t> </a:t>
            </a:r>
            <a:r>
              <a:rPr lang="en-IE" dirty="0" err="1" smtClean="0"/>
              <a:t>commorates</a:t>
            </a:r>
            <a:r>
              <a:rPr lang="en-IE" dirty="0" smtClean="0"/>
              <a:t> the birthday of Lord </a:t>
            </a:r>
            <a:r>
              <a:rPr lang="en-IE" dirty="0" smtClean="0"/>
              <a:t>Krishna</a:t>
            </a:r>
            <a:endParaRPr lang="en-IE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IE" dirty="0" err="1" smtClean="0"/>
              <a:t>Pushkar</a:t>
            </a:r>
            <a:r>
              <a:rPr lang="en-IE" dirty="0" smtClean="0"/>
              <a:t> camel fair is when an </a:t>
            </a:r>
            <a:r>
              <a:rPr lang="en-IE" dirty="0" smtClean="0"/>
              <a:t>astonishing number of camels converse on the tiny desert town of </a:t>
            </a:r>
            <a:r>
              <a:rPr lang="en-IE" dirty="0" err="1" smtClean="0"/>
              <a:t>Pushkar</a:t>
            </a:r>
            <a:endParaRPr lang="en-IE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IE" dirty="0" smtClean="0"/>
              <a:t>Te</a:t>
            </a:r>
            <a:r>
              <a:rPr lang="en-IE" dirty="0" smtClean="0"/>
              <a:t>mple festivals - </a:t>
            </a:r>
            <a:r>
              <a:rPr lang="en-IE" dirty="0" err="1" smtClean="0"/>
              <a:t>Kerla</a:t>
            </a:r>
            <a:r>
              <a:rPr lang="en-IE" dirty="0" smtClean="0"/>
              <a:t> </a:t>
            </a:r>
            <a:r>
              <a:rPr lang="en-IE" dirty="0" smtClean="0"/>
              <a:t>has many temples that hold annual festivals in honour of the presiding local God or Goddess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3468" y="4893832"/>
            <a:ext cx="3394205" cy="1799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708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Famous people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93324"/>
            <a:ext cx="8596668" cy="3880773"/>
          </a:xfrm>
        </p:spPr>
        <p:txBody>
          <a:bodyPr>
            <a:normAutofit lnSpcReduction="10000"/>
          </a:bodyPr>
          <a:lstStyle/>
          <a:p>
            <a:pPr>
              <a:buFont typeface="+mj-lt"/>
              <a:buAutoNum type="arabicPeriod"/>
            </a:pPr>
            <a:r>
              <a:rPr lang="en-IE" dirty="0" smtClean="0"/>
              <a:t>Mohandas Mahatma Gandhi</a:t>
            </a:r>
            <a:r>
              <a:rPr lang="en-IE" dirty="0"/>
              <a:t> </a:t>
            </a:r>
            <a:r>
              <a:rPr lang="en-IE" dirty="0" smtClean="0"/>
              <a:t>– the father of the nation and peace activist</a:t>
            </a:r>
          </a:p>
          <a:p>
            <a:pPr>
              <a:buFont typeface="+mj-lt"/>
              <a:buAutoNum type="arabicPeriod"/>
            </a:pPr>
            <a:r>
              <a:rPr lang="en-IE" dirty="0" err="1" smtClean="0"/>
              <a:t>Advani</a:t>
            </a:r>
            <a:r>
              <a:rPr lang="en-IE" dirty="0" smtClean="0"/>
              <a:t> - Senior leader of the BJP political party</a:t>
            </a:r>
          </a:p>
          <a:p>
            <a:pPr>
              <a:buFont typeface="+mj-lt"/>
              <a:buAutoNum type="arabicPeriod"/>
            </a:pPr>
            <a:r>
              <a:rPr lang="en-IE" dirty="0" err="1" smtClean="0"/>
              <a:t>Ehagatsingh</a:t>
            </a:r>
            <a:r>
              <a:rPr lang="en-IE" dirty="0" smtClean="0"/>
              <a:t> – Indian revolutionary during the 1920’s and 1930’s</a:t>
            </a:r>
          </a:p>
          <a:p>
            <a:pPr>
              <a:buFont typeface="+mj-lt"/>
              <a:buAutoNum type="arabicPeriod"/>
            </a:pPr>
            <a:r>
              <a:rPr lang="en-IE" dirty="0" smtClean="0"/>
              <a:t>Cyrus Mistry – current chairman of the Tata Group since 2012</a:t>
            </a:r>
          </a:p>
          <a:p>
            <a:pPr>
              <a:buFont typeface="+mj-lt"/>
              <a:buAutoNum type="arabicPeriod"/>
            </a:pPr>
            <a:r>
              <a:rPr lang="en-IE" dirty="0" smtClean="0"/>
              <a:t>Akbar – A Mughal Emperor from the 1500’s</a:t>
            </a:r>
          </a:p>
          <a:p>
            <a:pPr>
              <a:buFont typeface="+mj-lt"/>
              <a:buAutoNum type="arabicPeriod"/>
            </a:pPr>
            <a:r>
              <a:rPr lang="en-IE" dirty="0" err="1" smtClean="0"/>
              <a:t>Ranbir</a:t>
            </a:r>
            <a:r>
              <a:rPr lang="en-IE" dirty="0" smtClean="0"/>
              <a:t> Kapoor – Current Bollywood actor, known for his wit and charm</a:t>
            </a:r>
          </a:p>
          <a:p>
            <a:pPr>
              <a:buFont typeface="+mj-lt"/>
              <a:buAutoNum type="arabicPeriod"/>
            </a:pPr>
            <a:r>
              <a:rPr lang="en-IE" dirty="0" smtClean="0"/>
              <a:t>Mary </a:t>
            </a:r>
            <a:r>
              <a:rPr lang="en-IE" dirty="0" err="1" smtClean="0"/>
              <a:t>Kom</a:t>
            </a:r>
            <a:r>
              <a:rPr lang="en-IE" dirty="0" smtClean="0"/>
              <a:t> – Indian boxer and Bronze medallist at the 2012 Olympics</a:t>
            </a:r>
          </a:p>
          <a:p>
            <a:pPr>
              <a:buFont typeface="+mj-lt"/>
              <a:buAutoNum type="arabicPeriod"/>
            </a:pPr>
            <a:r>
              <a:rPr lang="en-IE" dirty="0" smtClean="0"/>
              <a:t>M.F Hussain – one of the most celebrated Indian painters of the modern era</a:t>
            </a:r>
          </a:p>
          <a:p>
            <a:pPr>
              <a:buFont typeface="+mj-lt"/>
              <a:buAutoNum type="arabicPeriod"/>
            </a:pPr>
            <a:r>
              <a:rPr lang="en-IE" dirty="0" smtClean="0"/>
              <a:t>Guru Nanak – founder of the </a:t>
            </a:r>
            <a:r>
              <a:rPr lang="en-IE" dirty="0" err="1" smtClean="0"/>
              <a:t>Sikkism</a:t>
            </a:r>
            <a:r>
              <a:rPr lang="en-IE" dirty="0" smtClean="0"/>
              <a:t>, first of the Sikh Guru’s</a:t>
            </a:r>
          </a:p>
          <a:p>
            <a:pPr>
              <a:buFont typeface="+mj-lt"/>
              <a:buAutoNum type="arabicPeriod"/>
            </a:pPr>
            <a:r>
              <a:rPr lang="en-IE" dirty="0" smtClean="0"/>
              <a:t>Amish </a:t>
            </a:r>
            <a:r>
              <a:rPr lang="en-IE" dirty="0" err="1" smtClean="0"/>
              <a:t>Tripathi</a:t>
            </a:r>
            <a:r>
              <a:rPr lang="en-IE" dirty="0" smtClean="0"/>
              <a:t> – Author of the recent hit ‘Shiva’ </a:t>
            </a:r>
            <a:r>
              <a:rPr lang="en-IE" dirty="0" err="1" smtClean="0"/>
              <a:t>triliogy</a:t>
            </a:r>
            <a:r>
              <a:rPr lang="en-IE" dirty="0" smtClean="0"/>
              <a:t> </a:t>
            </a:r>
          </a:p>
          <a:p>
            <a:pPr>
              <a:buFont typeface="+mj-lt"/>
              <a:buAutoNum type="arabicPeriod"/>
            </a:pPr>
            <a:endParaRPr lang="en-IE" dirty="0" smtClean="0"/>
          </a:p>
          <a:p>
            <a:pPr>
              <a:buFont typeface="+mj-lt"/>
              <a:buAutoNum type="arabicPeriod"/>
            </a:pPr>
            <a:endParaRPr lang="en-IE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6820" y="609601"/>
            <a:ext cx="3234061" cy="1786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773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Food and Farming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86232"/>
            <a:ext cx="8596668" cy="3880773"/>
          </a:xfrm>
        </p:spPr>
        <p:txBody>
          <a:bodyPr/>
          <a:lstStyle/>
          <a:p>
            <a:r>
              <a:rPr lang="en-IE" dirty="0" smtClean="0"/>
              <a:t>Farming systems in India are strategically utilised according to the locations to where they are most suitable.</a:t>
            </a:r>
          </a:p>
          <a:p>
            <a:r>
              <a:rPr lang="en-IE" dirty="0" smtClean="0"/>
              <a:t>The farming system that significantly contributes to the agriculture of India is s</a:t>
            </a:r>
            <a:r>
              <a:rPr lang="en-IE" dirty="0" smtClean="0"/>
              <a:t>ubsistence farming</a:t>
            </a:r>
          </a:p>
          <a:p>
            <a:r>
              <a:rPr lang="en-IE" dirty="0" smtClean="0"/>
              <a:t>Indian cuisine consists of a wide variety of regional and traditional cuisine native to the Indian subcontinent g</a:t>
            </a:r>
            <a:r>
              <a:rPr lang="en-IE" dirty="0" smtClean="0"/>
              <a:t>iven the range of </a:t>
            </a:r>
            <a:r>
              <a:rPr lang="en-IE" dirty="0" smtClean="0"/>
              <a:t>diversity in soil type, climate, culture, economic groups and occupations.</a:t>
            </a:r>
          </a:p>
          <a:p>
            <a:r>
              <a:rPr lang="en-IE" dirty="0" smtClean="0"/>
              <a:t>These cuisines vary substantially from each other and use locally available spices, herbs, vegetable and fruits. </a:t>
            </a:r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0379" y="4293630"/>
            <a:ext cx="4105956" cy="2564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00800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144</TotalTime>
  <Words>527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INDIA</vt:lpstr>
      <vt:lpstr>Rivers</vt:lpstr>
      <vt:lpstr>MOUNTAINS</vt:lpstr>
      <vt:lpstr>CITIES AND STATES</vt:lpstr>
      <vt:lpstr>Climate</vt:lpstr>
      <vt:lpstr>Religion</vt:lpstr>
      <vt:lpstr>Feasts &amp; Festivals</vt:lpstr>
      <vt:lpstr>Famous people</vt:lpstr>
      <vt:lpstr>Food and Farming</vt:lpstr>
      <vt:lpstr>The End</vt:lpstr>
    </vt:vector>
  </TitlesOfParts>
  <Company>AIB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</dc:title>
  <dc:creator>Liz Kavanagh</dc:creator>
  <cp:lastModifiedBy>Liz Kavanagh</cp:lastModifiedBy>
  <cp:revision>22</cp:revision>
  <dcterms:created xsi:type="dcterms:W3CDTF">2020-03-26T13:00:03Z</dcterms:created>
  <dcterms:modified xsi:type="dcterms:W3CDTF">2020-04-03T09:25:27Z</dcterms:modified>
</cp:coreProperties>
</file>