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 of children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3"/>
                <c:pt idx="0">
                  <c:v>30 sec</c:v>
                </c:pt>
                <c:pt idx="1">
                  <c:v>60 sec</c:v>
                </c:pt>
                <c:pt idx="2">
                  <c:v>90 sec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 of children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30 sec</c:v>
                </c:pt>
                <c:pt idx="1">
                  <c:v>60 sec</c:v>
                </c:pt>
                <c:pt idx="2">
                  <c:v>90 sec</c:v>
                </c:pt>
                <c:pt idx="3">
                  <c:v>180 sec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12</c:v>
                </c:pt>
                <c:pt idx="2">
                  <c:v>10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 we improve our flexibility and our strength?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Fourth class investigation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04074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personal qualities do you need to do this?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Dedication  2</a:t>
            </a:r>
          </a:p>
          <a:p>
            <a:r>
              <a:rPr lang="en-US" dirty="0" smtClean="0"/>
              <a:t>Patience 2</a:t>
            </a:r>
          </a:p>
          <a:p>
            <a:r>
              <a:rPr lang="en-US" dirty="0" smtClean="0"/>
              <a:t>Self-belief 16</a:t>
            </a:r>
          </a:p>
          <a:p>
            <a:r>
              <a:rPr lang="en-US" dirty="0" smtClean="0"/>
              <a:t>Determination 3</a:t>
            </a:r>
          </a:p>
          <a:p>
            <a:r>
              <a:rPr lang="en-US" dirty="0" smtClean="0"/>
              <a:t>Confidence 3</a:t>
            </a:r>
          </a:p>
          <a:p>
            <a:r>
              <a:rPr lang="en-US" dirty="0" smtClean="0"/>
              <a:t>Motivation 4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11867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of us can touch our toes?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first investigated this question on 9/1/2023</a:t>
            </a:r>
          </a:p>
          <a:p>
            <a:r>
              <a:rPr lang="en-US" dirty="0" smtClean="0"/>
              <a:t>11/29 could do it</a:t>
            </a:r>
          </a:p>
          <a:p>
            <a:r>
              <a:rPr lang="en-US" dirty="0" smtClean="0"/>
              <a:t>This is approximately 1/3 of the class</a:t>
            </a:r>
          </a:p>
          <a:p>
            <a:r>
              <a:rPr lang="en-US" dirty="0" smtClean="0"/>
              <a:t>2/3 could not do it!</a:t>
            </a:r>
          </a:p>
          <a:p>
            <a:r>
              <a:rPr lang="en-US" dirty="0" smtClean="0"/>
              <a:t>We will have to practice until we get better!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18375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exercises will we do?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673" y="2178762"/>
            <a:ext cx="3405597" cy="4195762"/>
          </a:xfrm>
        </p:spPr>
      </p:pic>
    </p:spTree>
    <p:extLst>
      <p:ext uri="{BB962C8B-B14F-4D97-AF65-F5344CB8AC3E}">
        <p14:creationId xmlns:p14="http://schemas.microsoft.com/office/powerpoint/2010/main" val="231557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long can we hold “The Tree” pose</a:t>
            </a:r>
            <a:endParaRPr lang="en-IE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7008518"/>
              </p:ext>
            </p:extLst>
          </p:nvPr>
        </p:nvGraphicFramePr>
        <p:xfrm>
          <a:off x="1545020" y="2207172"/>
          <a:ext cx="5785946" cy="4041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19" y="2435190"/>
            <a:ext cx="5496047" cy="442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63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practice we are getting better 10/01/23</a:t>
            </a:r>
            <a:br>
              <a:rPr lang="en-US" dirty="0" smtClean="0"/>
            </a:br>
            <a:endParaRPr lang="en-IE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445904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1944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long can we hold the tree?</a:t>
            </a:r>
            <a:br>
              <a:rPr lang="en-US" dirty="0" smtClean="0"/>
            </a:br>
            <a:r>
              <a:rPr lang="en-US" dirty="0" smtClean="0"/>
              <a:t>20/02/23</a:t>
            </a:r>
            <a:endParaRPr lang="en-IE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175323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7845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Posters to explain our project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721" y="1569829"/>
            <a:ext cx="5719300" cy="4755876"/>
          </a:xfrm>
        </p:spPr>
      </p:pic>
    </p:spTree>
    <p:extLst>
      <p:ext uri="{BB962C8B-B14F-4D97-AF65-F5344CB8AC3E}">
        <p14:creationId xmlns:p14="http://schemas.microsoft.com/office/powerpoint/2010/main" val="1667696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Investigating, observing, recording and presenting our results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10" y="2052638"/>
            <a:ext cx="5778356" cy="4195762"/>
          </a:xfrm>
        </p:spPr>
      </p:pic>
    </p:spTree>
    <p:extLst>
      <p:ext uri="{BB962C8B-B14F-4D97-AF65-F5344CB8AC3E}">
        <p14:creationId xmlns:p14="http://schemas.microsoft.com/office/powerpoint/2010/main" val="2084439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you learn about yourself?</a:t>
            </a:r>
            <a:br>
              <a:rPr lang="en-US" dirty="0" smtClean="0"/>
            </a:br>
            <a:r>
              <a:rPr lang="en-US" dirty="0" smtClean="0"/>
              <a:t>Our </a:t>
            </a:r>
            <a:r>
              <a:rPr lang="en-US" dirty="0" err="1" smtClean="0"/>
              <a:t>reponses</a:t>
            </a:r>
            <a:r>
              <a:rPr lang="en-US" dirty="0" smtClean="0"/>
              <a:t>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stronger   2</a:t>
            </a:r>
          </a:p>
          <a:p>
            <a:r>
              <a:rPr lang="en-US" dirty="0" smtClean="0"/>
              <a:t>I am more flexible  11</a:t>
            </a:r>
          </a:p>
          <a:p>
            <a:r>
              <a:rPr lang="en-US" dirty="0" smtClean="0"/>
              <a:t>I have better balance 1</a:t>
            </a:r>
          </a:p>
          <a:p>
            <a:r>
              <a:rPr lang="en-US" dirty="0" smtClean="0"/>
              <a:t>I have more confidence 3</a:t>
            </a:r>
          </a:p>
          <a:p>
            <a:r>
              <a:rPr lang="en-US" dirty="0" smtClean="0"/>
              <a:t>Nothing 4</a:t>
            </a:r>
          </a:p>
          <a:p>
            <a:r>
              <a:rPr lang="en-US" dirty="0" smtClean="0"/>
              <a:t>I can try anything  7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90929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</TotalTime>
  <Words>161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Can we improve our flexibility and our strength?</vt:lpstr>
      <vt:lpstr>How many of us can touch our toes?</vt:lpstr>
      <vt:lpstr>What exercises will we do?</vt:lpstr>
      <vt:lpstr>How long can we hold “The Tree” pose</vt:lpstr>
      <vt:lpstr>With practice we are getting better 10/01/23 </vt:lpstr>
      <vt:lpstr>How long can we hold the tree? 20/02/23</vt:lpstr>
      <vt:lpstr>Posters to explain our project</vt:lpstr>
      <vt:lpstr>Investigating, observing, recording and presenting our results</vt:lpstr>
      <vt:lpstr>What did you learn about yourself? Our reponses.</vt:lpstr>
      <vt:lpstr>What personal qualities do you need to do this?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we improve our flexibility and our strength?</dc:title>
  <dc:creator>teacher</dc:creator>
  <cp:lastModifiedBy>teacher</cp:lastModifiedBy>
  <cp:revision>9</cp:revision>
  <dcterms:created xsi:type="dcterms:W3CDTF">2023-02-20T09:26:12Z</dcterms:created>
  <dcterms:modified xsi:type="dcterms:W3CDTF">2023-02-23T14:49:49Z</dcterms:modified>
</cp:coreProperties>
</file>